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1"/>
    <p:sldMasterId id="2147483706" r:id="rId2"/>
    <p:sldMasterId id="2147483687" r:id="rId3"/>
  </p:sldMasterIdLst>
  <p:notesMasterIdLst>
    <p:notesMasterId r:id="rId69"/>
  </p:notesMasterIdLst>
  <p:sldIdLst>
    <p:sldId id="648" r:id="rId4"/>
    <p:sldId id="278" r:id="rId5"/>
    <p:sldId id="419" r:id="rId6"/>
    <p:sldId id="457" r:id="rId7"/>
    <p:sldId id="415" r:id="rId8"/>
    <p:sldId id="778" r:id="rId9"/>
    <p:sldId id="515" r:id="rId10"/>
    <p:sldId id="516" r:id="rId11"/>
    <p:sldId id="517" r:id="rId12"/>
    <p:sldId id="697" r:id="rId13"/>
    <p:sldId id="699" r:id="rId14"/>
    <p:sldId id="700" r:id="rId15"/>
    <p:sldId id="701" r:id="rId16"/>
    <p:sldId id="702" r:id="rId17"/>
    <p:sldId id="703" r:id="rId18"/>
    <p:sldId id="704" r:id="rId19"/>
    <p:sldId id="774" r:id="rId20"/>
    <p:sldId id="775" r:id="rId21"/>
    <p:sldId id="707" r:id="rId22"/>
    <p:sldId id="708" r:id="rId23"/>
    <p:sldId id="709" r:id="rId24"/>
    <p:sldId id="710" r:id="rId25"/>
    <p:sldId id="711" r:id="rId26"/>
    <p:sldId id="712" r:id="rId27"/>
    <p:sldId id="713" r:id="rId28"/>
    <p:sldId id="714" r:id="rId29"/>
    <p:sldId id="717" r:id="rId30"/>
    <p:sldId id="716" r:id="rId31"/>
    <p:sldId id="715" r:id="rId32"/>
    <p:sldId id="718" r:id="rId33"/>
    <p:sldId id="721" r:id="rId34"/>
    <p:sldId id="722" r:id="rId35"/>
    <p:sldId id="723" r:id="rId36"/>
    <p:sldId id="725" r:id="rId37"/>
    <p:sldId id="745" r:id="rId38"/>
    <p:sldId id="744" r:id="rId39"/>
    <p:sldId id="727" r:id="rId40"/>
    <p:sldId id="726" r:id="rId41"/>
    <p:sldId id="728" r:id="rId42"/>
    <p:sldId id="729" r:id="rId43"/>
    <p:sldId id="730" r:id="rId44"/>
    <p:sldId id="731" r:id="rId45"/>
    <p:sldId id="732" r:id="rId46"/>
    <p:sldId id="733" r:id="rId47"/>
    <p:sldId id="736" r:id="rId48"/>
    <p:sldId id="737" r:id="rId49"/>
    <p:sldId id="740" r:id="rId50"/>
    <p:sldId id="741" r:id="rId51"/>
    <p:sldId id="750" r:id="rId52"/>
    <p:sldId id="751" r:id="rId53"/>
    <p:sldId id="772" r:id="rId54"/>
    <p:sldId id="752" r:id="rId55"/>
    <p:sldId id="776" r:id="rId56"/>
    <p:sldId id="756" r:id="rId57"/>
    <p:sldId id="758" r:id="rId58"/>
    <p:sldId id="759" r:id="rId59"/>
    <p:sldId id="760" r:id="rId60"/>
    <p:sldId id="761" r:id="rId61"/>
    <p:sldId id="762" r:id="rId62"/>
    <p:sldId id="764" r:id="rId63"/>
    <p:sldId id="766" r:id="rId64"/>
    <p:sldId id="767" r:id="rId65"/>
    <p:sldId id="768" r:id="rId66"/>
    <p:sldId id="670" r:id="rId67"/>
    <p:sldId id="417" r:id="rId68"/>
  </p:sldIdLst>
  <p:sldSz cx="12192000" cy="6858000"/>
  <p:notesSz cx="6802438" cy="9934575"/>
  <p:embeddedFontLst>
    <p:embeddedFont>
      <p:font typeface="HG꼬딕씨_Pro 40g" panose="02020603020101020101" pitchFamily="18" charset="-127"/>
      <p:regular r:id="rId70"/>
    </p:embeddedFont>
    <p:embeddedFont>
      <p:font typeface="a피오피네모" panose="02020600000000000000" pitchFamily="18" charset="-127"/>
      <p:regular r:id="rId71"/>
    </p:embeddedFont>
    <p:embeddedFont>
      <p:font typeface="맑은 고딕" panose="020B0503020000020004" pitchFamily="50" charset="-127"/>
      <p:regular r:id="rId72"/>
      <p:bold r:id="rId73"/>
    </p:embeddedFont>
    <p:embeddedFont>
      <p:font typeface="HG꼬딕씨_Pro 60g" panose="02020603020101020101" pitchFamily="18" charset="-127"/>
      <p:regular r:id="rId74"/>
    </p:embeddedFont>
    <p:embeddedFont>
      <p:font typeface="HG꼬딕씨 60g" panose="02020603020101020101" pitchFamily="18" charset="-127"/>
      <p:regular r:id="rId75"/>
    </p:embeddedFont>
    <p:embeddedFont>
      <p:font typeface="HG꼬딕씨 99g" panose="02020603020101020101" pitchFamily="18" charset="-127"/>
      <p:regular r:id="rId76"/>
    </p:embeddedFont>
    <p:embeddedFont>
      <p:font typeface="HG꼬딕씨 80g" panose="02020603020101020101" pitchFamily="18" charset="-127"/>
      <p:regular r:id="rId77"/>
    </p:embeddedFont>
    <p:embeddedFont>
      <p:font typeface="나눔바른펜" panose="020B0600000101010101" charset="-127"/>
      <p:regular r:id="rId78"/>
      <p:bold r:id="rId79"/>
    </p:embeddedFont>
    <p:embeddedFont>
      <p:font typeface="HG꼬딕씨 40g" panose="02020603020101020101" pitchFamily="18" charset="-127"/>
      <p:regular r:id="rId80"/>
    </p:embeddedFont>
    <p:embeddedFont>
      <p:font typeface="HG꼬딕씨 20g" panose="02020603020101020101" pitchFamily="18" charset="-127"/>
      <p:regular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idong LEE" initials="HL" lastIdx="1" clrIdx="0">
    <p:extLst>
      <p:ext uri="{19B8F6BF-5375-455C-9EA6-DF929625EA0E}">
        <p15:presenceInfo xmlns:p15="http://schemas.microsoft.com/office/powerpoint/2012/main" userId="Hwidong LEE" providerId="None"/>
      </p:ext>
    </p:extLst>
  </p:cmAuthor>
  <p:cmAuthor id="2" name="Lee Hwidong" initials="LH" lastIdx="2" clrIdx="1">
    <p:extLst>
      <p:ext uri="{19B8F6BF-5375-455C-9EA6-DF929625EA0E}">
        <p15:presenceInfo xmlns:p15="http://schemas.microsoft.com/office/powerpoint/2012/main" userId="eaa2f28365e233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CDA4"/>
    <a:srgbClr val="C5EDDE"/>
    <a:srgbClr val="FF3D01"/>
    <a:srgbClr val="EB3DD6"/>
    <a:srgbClr val="A808A8"/>
    <a:srgbClr val="FFC000"/>
    <a:srgbClr val="6CC39D"/>
    <a:srgbClr val="EE3A43"/>
    <a:srgbClr val="48CBFD"/>
    <a:srgbClr val="FFE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26C5C-22CA-487D-B77D-9B5DC2C43DB8}" v="11" dt="2019-11-21T08:26:46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3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38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076" y="36"/>
      </p:cViewPr>
      <p:guideLst>
        <p:guide orient="horz" pos="313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microsoft.com/office/2016/11/relationships/changesInfo" Target="changesInfos/changesInfo1.xml"/><Relationship Id="rId61" Type="http://schemas.openxmlformats.org/officeDocument/2006/relationships/slide" Target="slides/slide58.xml"/><Relationship Id="rId8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idong LEE" userId="e0cc7a98-4032-42ed-bae6-35bd8123fc91" providerId="ADAL" clId="{E9E26C5C-22CA-487D-B77D-9B5DC2C43DB8}"/>
    <pc:docChg chg="modSld">
      <pc:chgData name="Hwidong LEE" userId="e0cc7a98-4032-42ed-bae6-35bd8123fc91" providerId="ADAL" clId="{E9E26C5C-22CA-487D-B77D-9B5DC2C43DB8}" dt="2019-11-21T08:26:46.984" v="17" actId="207"/>
      <pc:docMkLst>
        <pc:docMk/>
      </pc:docMkLst>
      <pc:sldChg chg="modSp">
        <pc:chgData name="Hwidong LEE" userId="e0cc7a98-4032-42ed-bae6-35bd8123fc91" providerId="ADAL" clId="{E9E26C5C-22CA-487D-B77D-9B5DC2C43DB8}" dt="2019-11-21T08:24:32.274" v="5" actId="20577"/>
        <pc:sldMkLst>
          <pc:docMk/>
          <pc:sldMk cId="195965822" sldId="648"/>
        </pc:sldMkLst>
        <pc:spChg chg="mod">
          <ac:chgData name="Hwidong LEE" userId="e0cc7a98-4032-42ed-bae6-35bd8123fc91" providerId="ADAL" clId="{E9E26C5C-22CA-487D-B77D-9B5DC2C43DB8}" dt="2019-11-21T08:24:32.274" v="5" actId="20577"/>
          <ac:spMkLst>
            <pc:docMk/>
            <pc:sldMk cId="195965822" sldId="648"/>
            <ac:spMk id="3" creationId="{0B9BCBA1-7726-4719-81D7-41AD945682B0}"/>
          </ac:spMkLst>
        </pc:spChg>
        <pc:spChg chg="mod">
          <ac:chgData name="Hwidong LEE" userId="e0cc7a98-4032-42ed-bae6-35bd8123fc91" providerId="ADAL" clId="{E9E26C5C-22CA-487D-B77D-9B5DC2C43DB8}" dt="2019-11-21T08:23:36.476" v="1" actId="6549"/>
          <ac:spMkLst>
            <pc:docMk/>
            <pc:sldMk cId="195965822" sldId="648"/>
            <ac:spMk id="4" creationId="{5FA9281F-E692-412B-81E6-5E8D02496A53}"/>
          </ac:spMkLst>
        </pc:spChg>
      </pc:sldChg>
      <pc:sldChg chg="modSp">
        <pc:chgData name="Hwidong LEE" userId="e0cc7a98-4032-42ed-bae6-35bd8123fc91" providerId="ADAL" clId="{E9E26C5C-22CA-487D-B77D-9B5DC2C43DB8}" dt="2019-11-21T08:24:24.374" v="2" actId="6549"/>
        <pc:sldMkLst>
          <pc:docMk/>
          <pc:sldMk cId="993298122" sldId="742"/>
        </pc:sldMkLst>
        <pc:spChg chg="mod">
          <ac:chgData name="Hwidong LEE" userId="e0cc7a98-4032-42ed-bae6-35bd8123fc91" providerId="ADAL" clId="{E9E26C5C-22CA-487D-B77D-9B5DC2C43DB8}" dt="2019-11-21T08:24:24.374" v="2" actId="6549"/>
          <ac:spMkLst>
            <pc:docMk/>
            <pc:sldMk cId="993298122" sldId="742"/>
            <ac:spMk id="4" creationId="{5FA9281F-E692-412B-81E6-5E8D02496A53}"/>
          </ac:spMkLst>
        </pc:spChg>
      </pc:sldChg>
      <pc:sldChg chg="modSp">
        <pc:chgData name="Hwidong LEE" userId="e0cc7a98-4032-42ed-bae6-35bd8123fc91" providerId="ADAL" clId="{E9E26C5C-22CA-487D-B77D-9B5DC2C43DB8}" dt="2019-11-21T08:25:04.719" v="7" actId="6549"/>
        <pc:sldMkLst>
          <pc:docMk/>
          <pc:sldMk cId="618987088" sldId="747"/>
        </pc:sldMkLst>
        <pc:spChg chg="mod">
          <ac:chgData name="Hwidong LEE" userId="e0cc7a98-4032-42ed-bae6-35bd8123fc91" providerId="ADAL" clId="{E9E26C5C-22CA-487D-B77D-9B5DC2C43DB8}" dt="2019-11-21T08:25:04.719" v="7" actId="6549"/>
          <ac:spMkLst>
            <pc:docMk/>
            <pc:sldMk cId="618987088" sldId="747"/>
            <ac:spMk id="4" creationId="{5FA9281F-E692-412B-81E6-5E8D02496A53}"/>
          </ac:spMkLst>
        </pc:spChg>
      </pc:sldChg>
      <pc:sldChg chg="modSp">
        <pc:chgData name="Hwidong LEE" userId="e0cc7a98-4032-42ed-bae6-35bd8123fc91" providerId="ADAL" clId="{E9E26C5C-22CA-487D-B77D-9B5DC2C43DB8}" dt="2019-11-21T08:26:46.984" v="17" actId="207"/>
        <pc:sldMkLst>
          <pc:docMk/>
          <pc:sldMk cId="1891710925" sldId="768"/>
        </pc:sldMkLst>
        <pc:spChg chg="mod">
          <ac:chgData name="Hwidong LEE" userId="e0cc7a98-4032-42ed-bae6-35bd8123fc91" providerId="ADAL" clId="{E9E26C5C-22CA-487D-B77D-9B5DC2C43DB8}" dt="2019-11-21T08:26:46.984" v="17" actId="207"/>
          <ac:spMkLst>
            <pc:docMk/>
            <pc:sldMk cId="1891710925" sldId="768"/>
            <ac:spMk id="25" creationId="{69D55692-35D6-4CD9-A3F8-F879C7994FF4}"/>
          </ac:spMkLst>
        </pc:spChg>
        <pc:spChg chg="mod">
          <ac:chgData name="Hwidong LEE" userId="e0cc7a98-4032-42ed-bae6-35bd8123fc91" providerId="ADAL" clId="{E9E26C5C-22CA-487D-B77D-9B5DC2C43DB8}" dt="2019-11-21T08:26:11.962" v="12" actId="207"/>
          <ac:spMkLst>
            <pc:docMk/>
            <pc:sldMk cId="1891710925" sldId="768"/>
            <ac:spMk id="36" creationId="{506B6245-FEF2-4563-9BFF-49595C7B6307}"/>
          </ac:spMkLst>
        </pc:spChg>
        <pc:spChg chg="mod">
          <ac:chgData name="Hwidong LEE" userId="e0cc7a98-4032-42ed-bae6-35bd8123fc91" providerId="ADAL" clId="{E9E26C5C-22CA-487D-B77D-9B5DC2C43DB8}" dt="2019-11-21T08:26:21.858" v="14" actId="207"/>
          <ac:spMkLst>
            <pc:docMk/>
            <pc:sldMk cId="1891710925" sldId="768"/>
            <ac:spMk id="37" creationId="{101B9839-A7CD-4127-9F98-3A85B329AB1B}"/>
          </ac:spMkLst>
        </pc:spChg>
        <pc:spChg chg="mod">
          <ac:chgData name="Hwidong LEE" userId="e0cc7a98-4032-42ed-bae6-35bd8123fc91" providerId="ADAL" clId="{E9E26C5C-22CA-487D-B77D-9B5DC2C43DB8}" dt="2019-11-21T08:26:24.701" v="15" actId="207"/>
          <ac:spMkLst>
            <pc:docMk/>
            <pc:sldMk cId="1891710925" sldId="768"/>
            <ac:spMk id="38" creationId="{A3E48EEE-CE0D-44C0-AE88-2C6E92308310}"/>
          </ac:spMkLst>
        </pc:spChg>
      </pc:sldChg>
    </pc:docChg>
  </pc:docChgLst>
  <pc:docChgLst>
    <pc:chgData name="Hwidong LEE" userId="e0cc7a98-4032-42ed-bae6-35bd8123fc91" providerId="ADAL" clId="{D9139B7E-BD13-47F2-8937-E4F2E778515E}"/>
    <pc:docChg chg="undo custSel addSld delSld modSld">
      <pc:chgData name="Hwidong LEE" userId="e0cc7a98-4032-42ed-bae6-35bd8123fc91" providerId="ADAL" clId="{D9139B7E-BD13-47F2-8937-E4F2E778515E}" dt="2019-06-28T07:39:25.440" v="6703" actId="1076"/>
      <pc:docMkLst>
        <pc:docMk/>
      </pc:docMkLst>
      <pc:sldChg chg="add">
        <pc:chgData name="Hwidong LEE" userId="e0cc7a98-4032-42ed-bae6-35bd8123fc91" providerId="ADAL" clId="{D9139B7E-BD13-47F2-8937-E4F2E778515E}" dt="2019-06-28T07:01:19.678" v="5994"/>
        <pc:sldMkLst>
          <pc:docMk/>
          <pc:sldMk cId="675228670" sldId="417"/>
        </pc:sldMkLst>
      </pc:sldChg>
      <pc:sldChg chg="del">
        <pc:chgData name="Hwidong LEE" userId="e0cc7a98-4032-42ed-bae6-35bd8123fc91" providerId="ADAL" clId="{D9139B7E-BD13-47F2-8937-E4F2E778515E}" dt="2019-06-28T07:01:13.479" v="5993" actId="2696"/>
        <pc:sldMkLst>
          <pc:docMk/>
          <pc:sldMk cId="853236776" sldId="417"/>
        </pc:sldMkLst>
      </pc:sldChg>
      <pc:sldChg chg="del">
        <pc:chgData name="Hwidong LEE" userId="e0cc7a98-4032-42ed-bae6-35bd8123fc91" providerId="ADAL" clId="{D9139B7E-BD13-47F2-8937-E4F2E778515E}" dt="2019-06-28T07:00:37.909" v="5988" actId="2696"/>
        <pc:sldMkLst>
          <pc:docMk/>
          <pc:sldMk cId="584009152" sldId="719"/>
        </pc:sldMkLst>
      </pc:sldChg>
      <pc:sldChg chg="add">
        <pc:chgData name="Hwidong LEE" userId="e0cc7a98-4032-42ed-bae6-35bd8123fc91" providerId="ADAL" clId="{D9139B7E-BD13-47F2-8937-E4F2E778515E}" dt="2019-06-28T07:00:45.723" v="5989"/>
        <pc:sldMkLst>
          <pc:docMk/>
          <pc:sldMk cId="3957764715" sldId="719"/>
        </pc:sldMkLst>
      </pc:sldChg>
      <pc:sldChg chg="add">
        <pc:chgData name="Hwidong LEE" userId="e0cc7a98-4032-42ed-bae6-35bd8123fc91" providerId="ADAL" clId="{D9139B7E-BD13-47F2-8937-E4F2E778515E}" dt="2019-06-28T07:00:54.368" v="5991"/>
        <pc:sldMkLst>
          <pc:docMk/>
          <pc:sldMk cId="3003957206" sldId="720"/>
        </pc:sldMkLst>
      </pc:sldChg>
      <pc:sldChg chg="del">
        <pc:chgData name="Hwidong LEE" userId="e0cc7a98-4032-42ed-bae6-35bd8123fc91" providerId="ADAL" clId="{D9139B7E-BD13-47F2-8937-E4F2E778515E}" dt="2019-06-28T07:00:47.432" v="5990" actId="2696"/>
        <pc:sldMkLst>
          <pc:docMk/>
          <pc:sldMk cId="3356173508" sldId="720"/>
        </pc:sldMkLst>
      </pc:sldChg>
      <pc:sldChg chg="modSp add">
        <pc:chgData name="Hwidong LEE" userId="e0cc7a98-4032-42ed-bae6-35bd8123fc91" providerId="ADAL" clId="{D9139B7E-BD13-47F2-8937-E4F2E778515E}" dt="2019-06-28T05:08:28.941" v="2" actId="20577"/>
        <pc:sldMkLst>
          <pc:docMk/>
          <pc:sldMk cId="618987088" sldId="747"/>
        </pc:sldMkLst>
        <pc:spChg chg="mod">
          <ac:chgData name="Hwidong LEE" userId="e0cc7a98-4032-42ed-bae6-35bd8123fc91" providerId="ADAL" clId="{D9139B7E-BD13-47F2-8937-E4F2E778515E}" dt="2019-06-28T05:08:26.652" v="1" actId="20577"/>
          <ac:spMkLst>
            <pc:docMk/>
            <pc:sldMk cId="618987088" sldId="747"/>
            <ac:spMk id="3" creationId="{0B9BCBA1-7726-4719-81D7-41AD945682B0}"/>
          </ac:spMkLst>
        </pc:spChg>
        <pc:spChg chg="mod">
          <ac:chgData name="Hwidong LEE" userId="e0cc7a98-4032-42ed-bae6-35bd8123fc91" providerId="ADAL" clId="{D9139B7E-BD13-47F2-8937-E4F2E778515E}" dt="2019-06-28T05:08:28.941" v="2" actId="20577"/>
          <ac:spMkLst>
            <pc:docMk/>
            <pc:sldMk cId="618987088" sldId="747"/>
            <ac:spMk id="4" creationId="{5FA9281F-E692-412B-81E6-5E8D02496A53}"/>
          </ac:spMkLst>
        </pc:spChg>
      </pc:sldChg>
      <pc:sldChg chg="addSp delSp modSp add delAnim modAnim">
        <pc:chgData name="Hwidong LEE" userId="e0cc7a98-4032-42ed-bae6-35bd8123fc91" providerId="ADAL" clId="{D9139B7E-BD13-47F2-8937-E4F2E778515E}" dt="2019-06-28T06:09:24.059" v="1909" actId="1076"/>
        <pc:sldMkLst>
          <pc:docMk/>
          <pc:sldMk cId="3838405242" sldId="748"/>
        </pc:sldMkLst>
        <pc:spChg chg="del">
          <ac:chgData name="Hwidong LEE" userId="e0cc7a98-4032-42ed-bae6-35bd8123fc91" providerId="ADAL" clId="{D9139B7E-BD13-47F2-8937-E4F2E778515E}" dt="2019-06-28T05:12:26.626" v="9" actId="478"/>
          <ac:spMkLst>
            <pc:docMk/>
            <pc:sldMk cId="3838405242" sldId="748"/>
            <ac:spMk id="9" creationId="{4A9A260D-7B65-4BA4-9B79-525BAA2F00AE}"/>
          </ac:spMkLst>
        </pc:spChg>
        <pc:spChg chg="mod">
          <ac:chgData name="Hwidong LEE" userId="e0cc7a98-4032-42ed-bae6-35bd8123fc91" providerId="ADAL" clId="{D9139B7E-BD13-47F2-8937-E4F2E778515E}" dt="2019-06-28T05:51:14.949" v="1066" actId="20577"/>
          <ac:spMkLst>
            <pc:docMk/>
            <pc:sldMk cId="3838405242" sldId="748"/>
            <ac:spMk id="20" creationId="{00000000-0000-0000-0000-000000000000}"/>
          </ac:spMkLst>
        </pc:spChg>
        <pc:spChg chg="del">
          <ac:chgData name="Hwidong LEE" userId="e0cc7a98-4032-42ed-bae6-35bd8123fc91" providerId="ADAL" clId="{D9139B7E-BD13-47F2-8937-E4F2E778515E}" dt="2019-06-28T05:12:24.754" v="6" actId="478"/>
          <ac:spMkLst>
            <pc:docMk/>
            <pc:sldMk cId="3838405242" sldId="748"/>
            <ac:spMk id="23" creationId="{29C9DDC7-2C2D-43E2-895C-CE795D812D36}"/>
          </ac:spMkLst>
        </pc:spChg>
        <pc:spChg chg="mod">
          <ac:chgData name="Hwidong LEE" userId="e0cc7a98-4032-42ed-bae6-35bd8123fc91" providerId="ADAL" clId="{D9139B7E-BD13-47F2-8937-E4F2E778515E}" dt="2019-06-28T05:38:28.350" v="731" actId="1076"/>
          <ac:spMkLst>
            <pc:docMk/>
            <pc:sldMk cId="3838405242" sldId="748"/>
            <ac:spMk id="24" creationId="{416405EB-03A4-4C19-9A6E-CF12D6A83969}"/>
          </ac:spMkLst>
        </pc:spChg>
        <pc:spChg chg="del">
          <ac:chgData name="Hwidong LEE" userId="e0cc7a98-4032-42ed-bae6-35bd8123fc91" providerId="ADAL" clId="{D9139B7E-BD13-47F2-8937-E4F2E778515E}" dt="2019-06-28T05:12:24.437" v="5" actId="478"/>
          <ac:spMkLst>
            <pc:docMk/>
            <pc:sldMk cId="3838405242" sldId="748"/>
            <ac:spMk id="25" creationId="{F8402A9F-ED6B-4F03-A3E9-3ED3F4F0C79D}"/>
          </ac:spMkLst>
        </pc:spChg>
        <pc:spChg chg="del">
          <ac:chgData name="Hwidong LEE" userId="e0cc7a98-4032-42ed-bae6-35bd8123fc91" providerId="ADAL" clId="{D9139B7E-BD13-47F2-8937-E4F2E778515E}" dt="2019-06-28T05:12:25.314" v="7" actId="478"/>
          <ac:spMkLst>
            <pc:docMk/>
            <pc:sldMk cId="3838405242" sldId="748"/>
            <ac:spMk id="26" creationId="{1E228F6C-449B-462B-B97C-22C3470B1918}"/>
          </ac:spMkLst>
        </pc:spChg>
        <pc:spChg chg="del">
          <ac:chgData name="Hwidong LEE" userId="e0cc7a98-4032-42ed-bae6-35bd8123fc91" providerId="ADAL" clId="{D9139B7E-BD13-47F2-8937-E4F2E778515E}" dt="2019-06-28T05:12:28.001" v="11" actId="478"/>
          <ac:spMkLst>
            <pc:docMk/>
            <pc:sldMk cId="3838405242" sldId="748"/>
            <ac:spMk id="27" creationId="{EEE7D54D-B448-472B-A4DB-3D69EFEB8608}"/>
          </ac:spMkLst>
        </pc:spChg>
        <pc:spChg chg="mod">
          <ac:chgData name="Hwidong LEE" userId="e0cc7a98-4032-42ed-bae6-35bd8123fc91" providerId="ADAL" clId="{D9139B7E-BD13-47F2-8937-E4F2E778515E}" dt="2019-06-28T05:37:53.084" v="675"/>
          <ac:spMkLst>
            <pc:docMk/>
            <pc:sldMk cId="3838405242" sldId="748"/>
            <ac:spMk id="28" creationId="{AFCEACD5-F525-4533-8096-88FE053F2DF5}"/>
          </ac:spMkLst>
        </pc:spChg>
        <pc:spChg chg="del">
          <ac:chgData name="Hwidong LEE" userId="e0cc7a98-4032-42ed-bae6-35bd8123fc91" providerId="ADAL" clId="{D9139B7E-BD13-47F2-8937-E4F2E778515E}" dt="2019-06-28T05:12:26.138" v="8" actId="478"/>
          <ac:spMkLst>
            <pc:docMk/>
            <pc:sldMk cId="3838405242" sldId="748"/>
            <ac:spMk id="29" creationId="{43E93A9C-B9EE-452B-972A-00AC70E9C0DD}"/>
          </ac:spMkLst>
        </pc:spChg>
        <pc:spChg chg="mod">
          <ac:chgData name="Hwidong LEE" userId="e0cc7a98-4032-42ed-bae6-35bd8123fc91" providerId="ADAL" clId="{D9139B7E-BD13-47F2-8937-E4F2E778515E}" dt="2019-06-28T05:48:33.181" v="1043" actId="6549"/>
          <ac:spMkLst>
            <pc:docMk/>
            <pc:sldMk cId="3838405242" sldId="748"/>
            <ac:spMk id="34" creationId="{FB20C80C-DE76-47A1-B117-71335ED8F868}"/>
          </ac:spMkLst>
        </pc:spChg>
        <pc:spChg chg="mod">
          <ac:chgData name="Hwidong LEE" userId="e0cc7a98-4032-42ed-bae6-35bd8123fc91" providerId="ADAL" clId="{D9139B7E-BD13-47F2-8937-E4F2E778515E}" dt="2019-06-28T05:12:54.414" v="36"/>
          <ac:spMkLst>
            <pc:docMk/>
            <pc:sldMk cId="3838405242" sldId="748"/>
            <ac:spMk id="38" creationId="{633E3037-4AF6-4472-9716-A144B40D81AE}"/>
          </ac:spMkLst>
        </pc:spChg>
        <pc:spChg chg="add mod">
          <ac:chgData name="Hwidong LEE" userId="e0cc7a98-4032-42ed-bae6-35bd8123fc91" providerId="ADAL" clId="{D9139B7E-BD13-47F2-8937-E4F2E778515E}" dt="2019-06-28T05:44:58.319" v="918" actId="14100"/>
          <ac:spMkLst>
            <pc:docMk/>
            <pc:sldMk cId="3838405242" sldId="748"/>
            <ac:spMk id="42" creationId="{0FCE3312-8EA6-4F9E-B754-64DE25DE079B}"/>
          </ac:spMkLst>
        </pc:spChg>
        <pc:grpChg chg="add">
          <ac:chgData name="Hwidong LEE" userId="e0cc7a98-4032-42ed-bae6-35bd8123fc91" providerId="ADAL" clId="{D9139B7E-BD13-47F2-8937-E4F2E778515E}" dt="2019-06-28T05:38:00.092" v="677"/>
          <ac:grpSpMkLst>
            <pc:docMk/>
            <pc:sldMk cId="3838405242" sldId="748"/>
            <ac:grpSpMk id="35" creationId="{352D60BB-388D-4979-8503-AABFE98709E1}"/>
          </ac:grpSpMkLst>
        </pc:grpChg>
        <pc:grpChg chg="del">
          <ac:chgData name="Hwidong LEE" userId="e0cc7a98-4032-42ed-bae6-35bd8123fc91" providerId="ADAL" clId="{D9139B7E-BD13-47F2-8937-E4F2E778515E}" dt="2019-06-28T05:37:59.868" v="676" actId="478"/>
          <ac:grpSpMkLst>
            <pc:docMk/>
            <pc:sldMk cId="3838405242" sldId="748"/>
            <ac:grpSpMk id="36" creationId="{5DBDB389-E184-4B48-AFE3-C740F85EB214}"/>
          </ac:grpSpMkLst>
        </pc:grpChg>
        <pc:picChg chg="add del mod">
          <ac:chgData name="Hwidong LEE" userId="e0cc7a98-4032-42ed-bae6-35bd8123fc91" providerId="ADAL" clId="{D9139B7E-BD13-47F2-8937-E4F2E778515E}" dt="2019-06-28T05:46:03.813" v="920" actId="478"/>
          <ac:picMkLst>
            <pc:docMk/>
            <pc:sldMk cId="3838405242" sldId="748"/>
            <ac:picMk id="3" creationId="{245BE243-D3AF-4571-A421-750CE7842ADA}"/>
          </ac:picMkLst>
        </pc:picChg>
        <pc:picChg chg="add del mod">
          <ac:chgData name="Hwidong LEE" userId="e0cc7a98-4032-42ed-bae6-35bd8123fc91" providerId="ADAL" clId="{D9139B7E-BD13-47F2-8937-E4F2E778515E}" dt="2019-06-28T06:08:44.975" v="1905" actId="478"/>
          <ac:picMkLst>
            <pc:docMk/>
            <pc:sldMk cId="3838405242" sldId="748"/>
            <ac:picMk id="4" creationId="{827F6172-16E0-4116-8B63-5807CADD8506}"/>
          </ac:picMkLst>
        </pc:picChg>
        <pc:picChg chg="del">
          <ac:chgData name="Hwidong LEE" userId="e0cc7a98-4032-42ed-bae6-35bd8123fc91" providerId="ADAL" clId="{D9139B7E-BD13-47F2-8937-E4F2E778515E}" dt="2019-06-28T05:12:23.518" v="4" actId="478"/>
          <ac:picMkLst>
            <pc:docMk/>
            <pc:sldMk cId="3838405242" sldId="748"/>
            <ac:picMk id="5" creationId="{4794AAEE-60BD-46F0-AF9B-978D0C2CA058}"/>
          </ac:picMkLst>
        </pc:picChg>
        <pc:picChg chg="del">
          <ac:chgData name="Hwidong LEE" userId="e0cc7a98-4032-42ed-bae6-35bd8123fc91" providerId="ADAL" clId="{D9139B7E-BD13-47F2-8937-E4F2E778515E}" dt="2019-06-28T05:12:40.200" v="20" actId="478"/>
          <ac:picMkLst>
            <pc:docMk/>
            <pc:sldMk cId="3838405242" sldId="748"/>
            <ac:picMk id="6" creationId="{429DAC9B-B997-488D-98A6-CA83D9D91EB5}"/>
          </ac:picMkLst>
        </pc:picChg>
        <pc:picChg chg="add mod">
          <ac:chgData name="Hwidong LEE" userId="e0cc7a98-4032-42ed-bae6-35bd8123fc91" providerId="ADAL" clId="{D9139B7E-BD13-47F2-8937-E4F2E778515E}" dt="2019-06-28T06:09:24.059" v="1909" actId="1076"/>
          <ac:picMkLst>
            <pc:docMk/>
            <pc:sldMk cId="3838405242" sldId="748"/>
            <ac:picMk id="7" creationId="{67753247-9801-4ED6-88F2-C0F086F4B3DE}"/>
          </ac:picMkLst>
        </pc:picChg>
        <pc:picChg chg="del">
          <ac:chgData name="Hwidong LEE" userId="e0cc7a98-4032-42ed-bae6-35bd8123fc91" providerId="ADAL" clId="{D9139B7E-BD13-47F2-8937-E4F2E778515E}" dt="2019-06-28T05:12:26.985" v="10" actId="478"/>
          <ac:picMkLst>
            <pc:docMk/>
            <pc:sldMk cId="3838405242" sldId="748"/>
            <ac:picMk id="8" creationId="{9AC03ADA-F67D-4A8E-B2FA-98EDFA89F454}"/>
          </ac:picMkLst>
        </pc:picChg>
        <pc:picChg chg="add">
          <ac:chgData name="Hwidong LEE" userId="e0cc7a98-4032-42ed-bae6-35bd8123fc91" providerId="ADAL" clId="{D9139B7E-BD13-47F2-8937-E4F2E778515E}" dt="2019-06-28T05:38:00.092" v="677"/>
          <ac:picMkLst>
            <pc:docMk/>
            <pc:sldMk cId="3838405242" sldId="748"/>
            <ac:picMk id="41" creationId="{1B0B8269-B02D-48AD-814A-FAD860A1ABED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5:50:52.547" v="1059" actId="14100"/>
        <pc:sldMkLst>
          <pc:docMk/>
          <pc:sldMk cId="3439056792" sldId="749"/>
        </pc:sldMkLst>
        <pc:spChg chg="del">
          <ac:chgData name="Hwidong LEE" userId="e0cc7a98-4032-42ed-bae6-35bd8123fc91" providerId="ADAL" clId="{D9139B7E-BD13-47F2-8937-E4F2E778515E}" dt="2019-06-28T05:13:57.886" v="116" actId="478"/>
          <ac:spMkLst>
            <pc:docMk/>
            <pc:sldMk cId="3439056792" sldId="749"/>
            <ac:spMk id="6" creationId="{258E0F6B-0E94-4CD8-A997-2EF1EA6194F1}"/>
          </ac:spMkLst>
        </pc:spChg>
        <pc:spChg chg="del">
          <ac:chgData name="Hwidong LEE" userId="e0cc7a98-4032-42ed-bae6-35bd8123fc91" providerId="ADAL" clId="{D9139B7E-BD13-47F2-8937-E4F2E778515E}" dt="2019-06-28T05:13:58.413" v="117" actId="478"/>
          <ac:spMkLst>
            <pc:docMk/>
            <pc:sldMk cId="3439056792" sldId="749"/>
            <ac:spMk id="7" creationId="{31B0C6E5-D0D4-4320-9003-E7964873FB32}"/>
          </ac:spMkLst>
        </pc:spChg>
        <pc:spChg chg="del">
          <ac:chgData name="Hwidong LEE" userId="e0cc7a98-4032-42ed-bae6-35bd8123fc91" providerId="ADAL" clId="{D9139B7E-BD13-47F2-8937-E4F2E778515E}" dt="2019-06-28T05:13:59.486" v="118" actId="478"/>
          <ac:spMkLst>
            <pc:docMk/>
            <pc:sldMk cId="3439056792" sldId="749"/>
            <ac:spMk id="8" creationId="{A494850C-DA98-4DEC-A72E-E4674AF74BB4}"/>
          </ac:spMkLst>
        </pc:spChg>
        <pc:spChg chg="del">
          <ac:chgData name="Hwidong LEE" userId="e0cc7a98-4032-42ed-bae6-35bd8123fc91" providerId="ADAL" clId="{D9139B7E-BD13-47F2-8937-E4F2E778515E}" dt="2019-06-28T05:14:00.253" v="119" actId="478"/>
          <ac:spMkLst>
            <pc:docMk/>
            <pc:sldMk cId="3439056792" sldId="749"/>
            <ac:spMk id="9" creationId="{B62721EA-DB9D-4F17-858E-67AB9DCD22BB}"/>
          </ac:spMkLst>
        </pc:spChg>
        <pc:spChg chg="add mod">
          <ac:chgData name="Hwidong LEE" userId="e0cc7a98-4032-42ed-bae6-35bd8123fc91" providerId="ADAL" clId="{D9139B7E-BD13-47F2-8937-E4F2E778515E}" dt="2019-06-28T05:49:35.517" v="1046" actId="14100"/>
          <ac:spMkLst>
            <pc:docMk/>
            <pc:sldMk cId="3439056792" sldId="749"/>
            <ac:spMk id="11" creationId="{B91F9F07-5EF8-4622-8B4C-864372723E19}"/>
          </ac:spMkLst>
        </pc:spChg>
        <pc:spChg chg="add mod">
          <ac:chgData name="Hwidong LEE" userId="e0cc7a98-4032-42ed-bae6-35bd8123fc91" providerId="ADAL" clId="{D9139B7E-BD13-47F2-8937-E4F2E778515E}" dt="2019-06-28T05:49:43.165" v="1050" actId="1076"/>
          <ac:spMkLst>
            <pc:docMk/>
            <pc:sldMk cId="3439056792" sldId="749"/>
            <ac:spMk id="12" creationId="{7112802F-DABE-4C44-B751-3419849F1AF5}"/>
          </ac:spMkLst>
        </pc:spChg>
        <pc:spChg chg="add del mod">
          <ac:chgData name="Hwidong LEE" userId="e0cc7a98-4032-42ed-bae6-35bd8123fc91" providerId="ADAL" clId="{D9139B7E-BD13-47F2-8937-E4F2E778515E}" dt="2019-06-28T05:50:24.398" v="1056" actId="478"/>
          <ac:spMkLst>
            <pc:docMk/>
            <pc:sldMk cId="3439056792" sldId="749"/>
            <ac:spMk id="13" creationId="{F20DD988-1157-47F5-95DB-90887106FF9D}"/>
          </ac:spMkLst>
        </pc:spChg>
        <pc:picChg chg="del">
          <ac:chgData name="Hwidong LEE" userId="e0cc7a98-4032-42ed-bae6-35bd8123fc91" providerId="ADAL" clId="{D9139B7E-BD13-47F2-8937-E4F2E778515E}" dt="2019-06-28T05:13:56.573" v="115" actId="478"/>
          <ac:picMkLst>
            <pc:docMk/>
            <pc:sldMk cId="3439056792" sldId="749"/>
            <ac:picMk id="4" creationId="{11D2CE79-9C22-437F-AED6-1FA75976A013}"/>
          </ac:picMkLst>
        </pc:picChg>
        <pc:picChg chg="add mod">
          <ac:chgData name="Hwidong LEE" userId="e0cc7a98-4032-42ed-bae6-35bd8123fc91" providerId="ADAL" clId="{D9139B7E-BD13-47F2-8937-E4F2E778515E}" dt="2019-06-28T05:50:47.822" v="1058" actId="1076"/>
          <ac:picMkLst>
            <pc:docMk/>
            <pc:sldMk cId="3439056792" sldId="749"/>
            <ac:picMk id="5" creationId="{2AB1A157-B825-4E8D-AD56-51F31825F255}"/>
          </ac:picMkLst>
        </pc:picChg>
        <pc:picChg chg="add mod">
          <ac:chgData name="Hwidong LEE" userId="e0cc7a98-4032-42ed-bae6-35bd8123fc91" providerId="ADAL" clId="{D9139B7E-BD13-47F2-8937-E4F2E778515E}" dt="2019-06-28T05:49:38.428" v="1049" actId="1076"/>
          <ac:picMkLst>
            <pc:docMk/>
            <pc:sldMk cId="3439056792" sldId="749"/>
            <ac:picMk id="10" creationId="{9A46647F-AD7A-4D2F-A674-F5C2952F4B7F}"/>
          </ac:picMkLst>
        </pc:picChg>
        <pc:cxnChg chg="add mod">
          <ac:chgData name="Hwidong LEE" userId="e0cc7a98-4032-42ed-bae6-35bd8123fc91" providerId="ADAL" clId="{D9139B7E-BD13-47F2-8937-E4F2E778515E}" dt="2019-06-28T05:50:52.547" v="1059" actId="14100"/>
          <ac:cxnSpMkLst>
            <pc:docMk/>
            <pc:sldMk cId="3439056792" sldId="749"/>
            <ac:cxnSpMk id="15" creationId="{6978940C-8CDB-42A0-B89B-14DA8F504ADE}"/>
          </ac:cxnSpMkLst>
        </pc:cxnChg>
      </pc:sldChg>
      <pc:sldChg chg="addSp delSp modSp add">
        <pc:chgData name="Hwidong LEE" userId="e0cc7a98-4032-42ed-bae6-35bd8123fc91" providerId="ADAL" clId="{D9139B7E-BD13-47F2-8937-E4F2E778515E}" dt="2019-06-28T05:59:45.296" v="1373" actId="6549"/>
        <pc:sldMkLst>
          <pc:docMk/>
          <pc:sldMk cId="2616696246" sldId="750"/>
        </pc:sldMkLst>
        <pc:spChg chg="add mod">
          <ac:chgData name="Hwidong LEE" userId="e0cc7a98-4032-42ed-bae6-35bd8123fc91" providerId="ADAL" clId="{D9139B7E-BD13-47F2-8937-E4F2E778515E}" dt="2019-06-28T05:51:22.448" v="1067" actId="403"/>
          <ac:spMkLst>
            <pc:docMk/>
            <pc:sldMk cId="2616696246" sldId="750"/>
            <ac:spMk id="3" creationId="{E3E22EF6-834D-49D5-806D-3F15D7DD9D38}"/>
          </ac:spMkLst>
        </pc:spChg>
        <pc:spChg chg="mod">
          <ac:chgData name="Hwidong LEE" userId="e0cc7a98-4032-42ed-bae6-35bd8123fc91" providerId="ADAL" clId="{D9139B7E-BD13-47F2-8937-E4F2E778515E}" dt="2019-06-28T05:17:17.097" v="405"/>
          <ac:spMkLst>
            <pc:docMk/>
            <pc:sldMk cId="2616696246" sldId="750"/>
            <ac:spMk id="24" creationId="{416405EB-03A4-4C19-9A6E-CF12D6A83969}"/>
          </ac:spMkLst>
        </pc:spChg>
        <pc:spChg chg="mod">
          <ac:chgData name="Hwidong LEE" userId="e0cc7a98-4032-42ed-bae6-35bd8123fc91" providerId="ADAL" clId="{D9139B7E-BD13-47F2-8937-E4F2E778515E}" dt="2019-06-28T05:15:15.240" v="202"/>
          <ac:spMkLst>
            <pc:docMk/>
            <pc:sldMk cId="2616696246" sldId="750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5:59:45.296" v="1373" actId="6549"/>
          <ac:spMkLst>
            <pc:docMk/>
            <pc:sldMk cId="2616696246" sldId="750"/>
            <ac:spMk id="34" creationId="{FB20C80C-DE76-47A1-B117-71335ED8F868}"/>
          </ac:spMkLst>
        </pc:spChg>
        <pc:spChg chg="mod">
          <ac:chgData name="Hwidong LEE" userId="e0cc7a98-4032-42ed-bae6-35bd8123fc91" providerId="ADAL" clId="{D9139B7E-BD13-47F2-8937-E4F2E778515E}" dt="2019-06-28T05:14:55.583" v="165"/>
          <ac:spMkLst>
            <pc:docMk/>
            <pc:sldMk cId="2616696246" sldId="750"/>
            <ac:spMk id="38" creationId="{633E3037-4AF6-4472-9716-A144B40D81AE}"/>
          </ac:spMkLst>
        </pc:spChg>
        <pc:picChg chg="add mod">
          <ac:chgData name="Hwidong LEE" userId="e0cc7a98-4032-42ed-bae6-35bd8123fc91" providerId="ADAL" clId="{D9139B7E-BD13-47F2-8937-E4F2E778515E}" dt="2019-06-28T05:33:40.271" v="608" actId="14100"/>
          <ac:picMkLst>
            <pc:docMk/>
            <pc:sldMk cId="2616696246" sldId="750"/>
            <ac:picMk id="5" creationId="{3343C3C6-E3E7-4645-9FFA-87A6B2BF6CF7}"/>
          </ac:picMkLst>
        </pc:picChg>
        <pc:picChg chg="add del mod">
          <ac:chgData name="Hwidong LEE" userId="e0cc7a98-4032-42ed-bae6-35bd8123fc91" providerId="ADAL" clId="{D9139B7E-BD13-47F2-8937-E4F2E778515E}" dt="2019-06-28T05:37:23.326" v="633"/>
          <ac:picMkLst>
            <pc:docMk/>
            <pc:sldMk cId="2616696246" sldId="750"/>
            <ac:picMk id="7" creationId="{BC630CFE-8163-4219-975B-2C7A3480F182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5:37:43.627" v="643" actId="14100"/>
        <pc:sldMkLst>
          <pc:docMk/>
          <pc:sldMk cId="3980639884" sldId="751"/>
        </pc:sldMkLst>
        <pc:spChg chg="add mod">
          <ac:chgData name="Hwidong LEE" userId="e0cc7a98-4032-42ed-bae6-35bd8123fc91" providerId="ADAL" clId="{D9139B7E-BD13-47F2-8937-E4F2E778515E}" dt="2019-06-28T05:35:36.742" v="619" actId="14100"/>
          <ac:spMkLst>
            <pc:docMk/>
            <pc:sldMk cId="3980639884" sldId="751"/>
            <ac:spMk id="7" creationId="{67A7A003-9F1E-4A2F-93FE-EFB7D0B35324}"/>
          </ac:spMkLst>
        </pc:spChg>
        <pc:spChg chg="add mod">
          <ac:chgData name="Hwidong LEE" userId="e0cc7a98-4032-42ed-bae6-35bd8123fc91" providerId="ADAL" clId="{D9139B7E-BD13-47F2-8937-E4F2E778515E}" dt="2019-06-28T05:35:47.800" v="625" actId="14100"/>
          <ac:spMkLst>
            <pc:docMk/>
            <pc:sldMk cId="3980639884" sldId="751"/>
            <ac:spMk id="8" creationId="{84A29AC1-039E-4F7D-835D-DC6465746075}"/>
          </ac:spMkLst>
        </pc:spChg>
        <pc:spChg chg="add mod">
          <ac:chgData name="Hwidong LEE" userId="e0cc7a98-4032-42ed-bae6-35bd8123fc91" providerId="ADAL" clId="{D9139B7E-BD13-47F2-8937-E4F2E778515E}" dt="2019-06-28T05:37:43.627" v="643" actId="14100"/>
          <ac:spMkLst>
            <pc:docMk/>
            <pc:sldMk cId="3980639884" sldId="751"/>
            <ac:spMk id="10" creationId="{429C7665-BF22-4B25-9378-01FFA06D6F90}"/>
          </ac:spMkLst>
        </pc:spChg>
        <pc:picChg chg="add del mod">
          <ac:chgData name="Hwidong LEE" userId="e0cc7a98-4032-42ed-bae6-35bd8123fc91" providerId="ADAL" clId="{D9139B7E-BD13-47F2-8937-E4F2E778515E}" dt="2019-06-28T05:36:04.298" v="626"/>
          <ac:picMkLst>
            <pc:docMk/>
            <pc:sldMk cId="3980639884" sldId="751"/>
            <ac:picMk id="4" creationId="{4074A72C-4980-4C94-AEB5-AA994DC1635C}"/>
          </ac:picMkLst>
        </pc:picChg>
        <pc:picChg chg="add mod">
          <ac:chgData name="Hwidong LEE" userId="e0cc7a98-4032-42ed-bae6-35bd8123fc91" providerId="ADAL" clId="{D9139B7E-BD13-47F2-8937-E4F2E778515E}" dt="2019-06-28T05:37:37.876" v="641" actId="1076"/>
          <ac:picMkLst>
            <pc:docMk/>
            <pc:sldMk cId="3980639884" sldId="751"/>
            <ac:picMk id="6" creationId="{D2F92D0C-9A15-4599-A730-CF322C3FD0E7}"/>
          </ac:picMkLst>
        </pc:picChg>
        <pc:picChg chg="add">
          <ac:chgData name="Hwidong LEE" userId="e0cc7a98-4032-42ed-bae6-35bd8123fc91" providerId="ADAL" clId="{D9139B7E-BD13-47F2-8937-E4F2E778515E}" dt="2019-06-28T05:37:24.303" v="634"/>
          <ac:picMkLst>
            <pc:docMk/>
            <pc:sldMk cId="3980639884" sldId="751"/>
            <ac:picMk id="9" creationId="{0A66BE76-2371-48A6-8425-A33D66F25BB1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5:59:34.119" v="1372" actId="6549"/>
        <pc:sldMkLst>
          <pc:docMk/>
          <pc:sldMk cId="2222349716" sldId="752"/>
        </pc:sldMkLst>
        <pc:spChg chg="mod">
          <ac:chgData name="Hwidong LEE" userId="e0cc7a98-4032-42ed-bae6-35bd8123fc91" providerId="ADAL" clId="{D9139B7E-BD13-47F2-8937-E4F2E778515E}" dt="2019-06-28T05:52:38.597" v="1112"/>
          <ac:spMkLst>
            <pc:docMk/>
            <pc:sldMk cId="2222349716" sldId="752"/>
            <ac:spMk id="3" creationId="{E3E22EF6-834D-49D5-806D-3F15D7DD9D38}"/>
          </ac:spMkLst>
        </pc:spChg>
        <pc:spChg chg="mod">
          <ac:chgData name="Hwidong LEE" userId="e0cc7a98-4032-42ed-bae6-35bd8123fc91" providerId="ADAL" clId="{D9139B7E-BD13-47F2-8937-E4F2E778515E}" dt="2019-06-28T05:52:32.570" v="1100"/>
          <ac:spMkLst>
            <pc:docMk/>
            <pc:sldMk cId="2222349716" sldId="752"/>
            <ac:spMk id="24" creationId="{416405EB-03A4-4C19-9A6E-CF12D6A83969}"/>
          </ac:spMkLst>
        </pc:spChg>
        <pc:spChg chg="mod">
          <ac:chgData name="Hwidong LEE" userId="e0cc7a98-4032-42ed-bae6-35bd8123fc91" providerId="ADAL" clId="{D9139B7E-BD13-47F2-8937-E4F2E778515E}" dt="2019-06-28T05:51:52.429" v="1079"/>
          <ac:spMkLst>
            <pc:docMk/>
            <pc:sldMk cId="2222349716" sldId="752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5:59:34.119" v="1372" actId="6549"/>
          <ac:spMkLst>
            <pc:docMk/>
            <pc:sldMk cId="2222349716" sldId="752"/>
            <ac:spMk id="34" creationId="{FB20C80C-DE76-47A1-B117-71335ED8F868}"/>
          </ac:spMkLst>
        </pc:spChg>
        <pc:spChg chg="mod">
          <ac:chgData name="Hwidong LEE" userId="e0cc7a98-4032-42ed-bae6-35bd8123fc91" providerId="ADAL" clId="{D9139B7E-BD13-47F2-8937-E4F2E778515E}" dt="2019-06-28T05:51:56.509" v="1087"/>
          <ac:spMkLst>
            <pc:docMk/>
            <pc:sldMk cId="2222349716" sldId="752"/>
            <ac:spMk id="38" creationId="{633E3037-4AF6-4472-9716-A144B40D81AE}"/>
          </ac:spMkLst>
        </pc:spChg>
        <pc:picChg chg="del">
          <ac:chgData name="Hwidong LEE" userId="e0cc7a98-4032-42ed-bae6-35bd8123fc91" providerId="ADAL" clId="{D9139B7E-BD13-47F2-8937-E4F2E778515E}" dt="2019-06-28T05:51:57.388" v="1088" actId="478"/>
          <ac:picMkLst>
            <pc:docMk/>
            <pc:sldMk cId="2222349716" sldId="752"/>
            <ac:picMk id="5" creationId="{3343C3C6-E3E7-4645-9FFA-87A6B2BF6CF7}"/>
          </ac:picMkLst>
        </pc:picChg>
        <pc:picChg chg="add mod">
          <ac:chgData name="Hwidong LEE" userId="e0cc7a98-4032-42ed-bae6-35bd8123fc91" providerId="ADAL" clId="{D9139B7E-BD13-47F2-8937-E4F2E778515E}" dt="2019-06-28T05:52:14.334" v="1094" actId="1076"/>
          <ac:picMkLst>
            <pc:docMk/>
            <pc:sldMk cId="2222349716" sldId="752"/>
            <ac:picMk id="6" creationId="{A7DD8A14-9BF3-44F2-8CF8-B188C7057BC3}"/>
          </ac:picMkLst>
        </pc:picChg>
      </pc:sldChg>
      <pc:sldChg chg="add del">
        <pc:chgData name="Hwidong LEE" userId="e0cc7a98-4032-42ed-bae6-35bd8123fc91" providerId="ADAL" clId="{D9139B7E-BD13-47F2-8937-E4F2E778515E}" dt="2019-06-28T05:17:08.149" v="400"/>
        <pc:sldMkLst>
          <pc:docMk/>
          <pc:sldMk cId="3376916487" sldId="752"/>
        </pc:sldMkLst>
      </pc:sldChg>
      <pc:sldChg chg="add del">
        <pc:chgData name="Hwidong LEE" userId="e0cc7a98-4032-42ed-bae6-35bd8123fc91" providerId="ADAL" clId="{D9139B7E-BD13-47F2-8937-E4F2E778515E}" dt="2019-06-28T05:17:11.641" v="402"/>
        <pc:sldMkLst>
          <pc:docMk/>
          <pc:sldMk cId="3873802133" sldId="752"/>
        </pc:sldMkLst>
      </pc:sldChg>
      <pc:sldChg chg="addSp delSp modSp add">
        <pc:chgData name="Hwidong LEE" userId="e0cc7a98-4032-42ed-bae6-35bd8123fc91" providerId="ADAL" clId="{D9139B7E-BD13-47F2-8937-E4F2E778515E}" dt="2019-06-28T05:54:22.512" v="1145" actId="1076"/>
        <pc:sldMkLst>
          <pc:docMk/>
          <pc:sldMk cId="955904941" sldId="753"/>
        </pc:sldMkLst>
        <pc:spChg chg="del">
          <ac:chgData name="Hwidong LEE" userId="e0cc7a98-4032-42ed-bae6-35bd8123fc91" providerId="ADAL" clId="{D9139B7E-BD13-47F2-8937-E4F2E778515E}" dt="2019-06-28T05:54:01.787" v="1138"/>
          <ac:spMkLst>
            <pc:docMk/>
            <pc:sldMk cId="955904941" sldId="753"/>
            <ac:spMk id="7" creationId="{67A7A003-9F1E-4A2F-93FE-EFB7D0B35324}"/>
          </ac:spMkLst>
        </pc:spChg>
        <pc:spChg chg="del">
          <ac:chgData name="Hwidong LEE" userId="e0cc7a98-4032-42ed-bae6-35bd8123fc91" providerId="ADAL" clId="{D9139B7E-BD13-47F2-8937-E4F2E778515E}" dt="2019-06-28T05:53:44.458" v="1134"/>
          <ac:spMkLst>
            <pc:docMk/>
            <pc:sldMk cId="955904941" sldId="753"/>
            <ac:spMk id="8" creationId="{84A29AC1-039E-4F7D-835D-DC6465746075}"/>
          </ac:spMkLst>
        </pc:spChg>
        <pc:spChg chg="del">
          <ac:chgData name="Hwidong LEE" userId="e0cc7a98-4032-42ed-bae6-35bd8123fc91" providerId="ADAL" clId="{D9139B7E-BD13-47F2-8937-E4F2E778515E}" dt="2019-06-28T05:53:39.541" v="1131"/>
          <ac:spMkLst>
            <pc:docMk/>
            <pc:sldMk cId="955904941" sldId="753"/>
            <ac:spMk id="10" creationId="{429C7665-BF22-4B25-9378-01FFA06D6F90}"/>
          </ac:spMkLst>
        </pc:spChg>
        <pc:spChg chg="add mod">
          <ac:chgData name="Hwidong LEE" userId="e0cc7a98-4032-42ed-bae6-35bd8123fc91" providerId="ADAL" clId="{D9139B7E-BD13-47F2-8937-E4F2E778515E}" dt="2019-06-28T05:54:22.512" v="1145" actId="1076"/>
          <ac:spMkLst>
            <pc:docMk/>
            <pc:sldMk cId="955904941" sldId="753"/>
            <ac:spMk id="12" creationId="{64DA91AB-E32F-4876-9147-5A1B188AAE4B}"/>
          </ac:spMkLst>
        </pc:spChg>
        <pc:spChg chg="add mod">
          <ac:chgData name="Hwidong LEE" userId="e0cc7a98-4032-42ed-bae6-35bd8123fc91" providerId="ADAL" clId="{D9139B7E-BD13-47F2-8937-E4F2E778515E}" dt="2019-06-28T05:54:14.926" v="1143" actId="14100"/>
          <ac:spMkLst>
            <pc:docMk/>
            <pc:sldMk cId="955904941" sldId="753"/>
            <ac:spMk id="13" creationId="{36DB9690-BA3F-4AE5-A2AA-72FF451B77E3}"/>
          </ac:spMkLst>
        </pc:spChg>
        <pc:spChg chg="add mod">
          <ac:chgData name="Hwidong LEE" userId="e0cc7a98-4032-42ed-bae6-35bd8123fc91" providerId="ADAL" clId="{D9139B7E-BD13-47F2-8937-E4F2E778515E}" dt="2019-06-28T05:54:06.333" v="1141" actId="14100"/>
          <ac:spMkLst>
            <pc:docMk/>
            <pc:sldMk cId="955904941" sldId="753"/>
            <ac:spMk id="14" creationId="{6E0C5063-B153-4398-A55D-04B61869ED53}"/>
          </ac:spMkLst>
        </pc:spChg>
        <pc:picChg chg="add mod">
          <ac:chgData name="Hwidong LEE" userId="e0cc7a98-4032-42ed-bae6-35bd8123fc91" providerId="ADAL" clId="{D9139B7E-BD13-47F2-8937-E4F2E778515E}" dt="2019-06-28T05:53:48.938" v="1137" actId="1076"/>
          <ac:picMkLst>
            <pc:docMk/>
            <pc:sldMk cId="955904941" sldId="753"/>
            <ac:picMk id="4" creationId="{B9FAC1D8-3D40-4057-AD85-F99636D6ED8E}"/>
          </ac:picMkLst>
        </pc:picChg>
        <pc:picChg chg="del">
          <ac:chgData name="Hwidong LEE" userId="e0cc7a98-4032-42ed-bae6-35bd8123fc91" providerId="ADAL" clId="{D9139B7E-BD13-47F2-8937-E4F2E778515E}" dt="2019-06-28T05:51:44.751" v="1070" actId="478"/>
          <ac:picMkLst>
            <pc:docMk/>
            <pc:sldMk cId="955904941" sldId="753"/>
            <ac:picMk id="6" creationId="{D2F92D0C-9A15-4599-A730-CF322C3FD0E7}"/>
          </ac:picMkLst>
        </pc:picChg>
        <pc:picChg chg="del">
          <ac:chgData name="Hwidong LEE" userId="e0cc7a98-4032-42ed-bae6-35bd8123fc91" providerId="ADAL" clId="{D9139B7E-BD13-47F2-8937-E4F2E778515E}" dt="2019-06-28T05:51:45.495" v="1071" actId="478"/>
          <ac:picMkLst>
            <pc:docMk/>
            <pc:sldMk cId="955904941" sldId="753"/>
            <ac:picMk id="9" creationId="{0A66BE76-2371-48A6-8425-A33D66F25BB1}"/>
          </ac:picMkLst>
        </pc:picChg>
        <pc:picChg chg="add mod">
          <ac:chgData name="Hwidong LEE" userId="e0cc7a98-4032-42ed-bae6-35bd8123fc91" providerId="ADAL" clId="{D9139B7E-BD13-47F2-8937-E4F2E778515E}" dt="2019-06-28T05:54:16.750" v="1144" actId="1076"/>
          <ac:picMkLst>
            <pc:docMk/>
            <pc:sldMk cId="955904941" sldId="753"/>
            <ac:picMk id="11" creationId="{ADFC359E-C491-4D18-83CD-E0A03FD5B26D}"/>
          </ac:picMkLst>
        </pc:picChg>
      </pc:sldChg>
      <pc:sldChg chg="add del">
        <pc:chgData name="Hwidong LEE" userId="e0cc7a98-4032-42ed-bae6-35bd8123fc91" providerId="ADAL" clId="{D9139B7E-BD13-47F2-8937-E4F2E778515E}" dt="2019-06-28T05:17:11.641" v="402"/>
        <pc:sldMkLst>
          <pc:docMk/>
          <pc:sldMk cId="1896024882" sldId="753"/>
        </pc:sldMkLst>
      </pc:sldChg>
      <pc:sldChg chg="add del">
        <pc:chgData name="Hwidong LEE" userId="e0cc7a98-4032-42ed-bae6-35bd8123fc91" providerId="ADAL" clId="{D9139B7E-BD13-47F2-8937-E4F2E778515E}" dt="2019-06-28T05:17:08.149" v="400"/>
        <pc:sldMkLst>
          <pc:docMk/>
          <pc:sldMk cId="4081586792" sldId="753"/>
        </pc:sldMkLst>
      </pc:sldChg>
      <pc:sldChg chg="addSp delSp modSp add delAnim modAnim">
        <pc:chgData name="Hwidong LEE" userId="e0cc7a98-4032-42ed-bae6-35bd8123fc91" providerId="ADAL" clId="{D9139B7E-BD13-47F2-8937-E4F2E778515E}" dt="2019-06-28T06:08:30.683" v="1904" actId="14100"/>
        <pc:sldMkLst>
          <pc:docMk/>
          <pc:sldMk cId="1580973345" sldId="754"/>
        </pc:sldMkLst>
        <pc:spChg chg="mod">
          <ac:chgData name="Hwidong LEE" userId="e0cc7a98-4032-42ed-bae6-35bd8123fc91" providerId="ADAL" clId="{D9139B7E-BD13-47F2-8937-E4F2E778515E}" dt="2019-06-28T05:54:55.902" v="1168"/>
          <ac:spMkLst>
            <pc:docMk/>
            <pc:sldMk cId="1580973345" sldId="754"/>
            <ac:spMk id="24" creationId="{416405EB-03A4-4C19-9A6E-CF12D6A83969}"/>
          </ac:spMkLst>
        </pc:spChg>
        <pc:spChg chg="mod">
          <ac:chgData name="Hwidong LEE" userId="e0cc7a98-4032-42ed-bae6-35bd8123fc91" providerId="ADAL" clId="{D9139B7E-BD13-47F2-8937-E4F2E778515E}" dt="2019-06-28T05:54:38.921" v="1152"/>
          <ac:spMkLst>
            <pc:docMk/>
            <pc:sldMk cId="1580973345" sldId="754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5:59:28.470" v="1371"/>
          <ac:spMkLst>
            <pc:docMk/>
            <pc:sldMk cId="1580973345" sldId="754"/>
            <ac:spMk id="34" creationId="{FB20C80C-DE76-47A1-B117-71335ED8F868}"/>
          </ac:spMkLst>
        </pc:spChg>
        <pc:spChg chg="mod">
          <ac:chgData name="Hwidong LEE" userId="e0cc7a98-4032-42ed-bae6-35bd8123fc91" providerId="ADAL" clId="{D9139B7E-BD13-47F2-8937-E4F2E778515E}" dt="2019-06-28T05:54:43.699" v="1160"/>
          <ac:spMkLst>
            <pc:docMk/>
            <pc:sldMk cId="1580973345" sldId="754"/>
            <ac:spMk id="40" creationId="{7572D788-620F-4DBF-9027-D0498BCD8062}"/>
          </ac:spMkLst>
        </pc:spChg>
        <pc:spChg chg="mod">
          <ac:chgData name="Hwidong LEE" userId="e0cc7a98-4032-42ed-bae6-35bd8123fc91" providerId="ADAL" clId="{D9139B7E-BD13-47F2-8937-E4F2E778515E}" dt="2019-06-28T05:55:51.904" v="1297" actId="20577"/>
          <ac:spMkLst>
            <pc:docMk/>
            <pc:sldMk cId="1580973345" sldId="754"/>
            <ac:spMk id="42" creationId="{0FCE3312-8EA6-4F9E-B754-64DE25DE079B}"/>
          </ac:spMkLst>
        </pc:spChg>
        <pc:grpChg chg="add">
          <ac:chgData name="Hwidong LEE" userId="e0cc7a98-4032-42ed-bae6-35bd8123fc91" providerId="ADAL" clId="{D9139B7E-BD13-47F2-8937-E4F2E778515E}" dt="2019-06-28T05:54:50.038" v="1162"/>
          <ac:grpSpMkLst>
            <pc:docMk/>
            <pc:sldMk cId="1580973345" sldId="754"/>
            <ac:grpSpMk id="22" creationId="{2C1BF810-1E78-455F-BDB5-A1FE2A12E01D}"/>
          </ac:grpSpMkLst>
        </pc:grpChg>
        <pc:grpChg chg="del">
          <ac:chgData name="Hwidong LEE" userId="e0cc7a98-4032-42ed-bae6-35bd8123fc91" providerId="ADAL" clId="{D9139B7E-BD13-47F2-8937-E4F2E778515E}" dt="2019-06-28T05:54:49.752" v="1161" actId="478"/>
          <ac:grpSpMkLst>
            <pc:docMk/>
            <pc:sldMk cId="1580973345" sldId="754"/>
            <ac:grpSpMk id="35" creationId="{352D60BB-388D-4979-8503-AABFE98709E1}"/>
          </ac:grpSpMkLst>
        </pc:grpChg>
        <pc:picChg chg="add del mod">
          <ac:chgData name="Hwidong LEE" userId="e0cc7a98-4032-42ed-bae6-35bd8123fc91" providerId="ADAL" clId="{D9139B7E-BD13-47F2-8937-E4F2E778515E}" dt="2019-06-28T06:07:48.506" v="1901" actId="478"/>
          <ac:picMkLst>
            <pc:docMk/>
            <pc:sldMk cId="1580973345" sldId="754"/>
            <ac:picMk id="3" creationId="{9E145AED-92F3-4955-AB48-AB313BD23D5D}"/>
          </ac:picMkLst>
        </pc:picChg>
        <pc:picChg chg="del">
          <ac:chgData name="Hwidong LEE" userId="e0cc7a98-4032-42ed-bae6-35bd8123fc91" providerId="ADAL" clId="{D9139B7E-BD13-47F2-8937-E4F2E778515E}" dt="2019-06-28T05:56:09.218" v="1298" actId="478"/>
          <ac:picMkLst>
            <pc:docMk/>
            <pc:sldMk cId="1580973345" sldId="754"/>
            <ac:picMk id="4" creationId="{827F6172-16E0-4116-8B63-5807CADD8506}"/>
          </ac:picMkLst>
        </pc:picChg>
        <pc:picChg chg="add mod">
          <ac:chgData name="Hwidong LEE" userId="e0cc7a98-4032-42ed-bae6-35bd8123fc91" providerId="ADAL" clId="{D9139B7E-BD13-47F2-8937-E4F2E778515E}" dt="2019-06-28T06:08:30.683" v="1904" actId="14100"/>
          <ac:picMkLst>
            <pc:docMk/>
            <pc:sldMk cId="1580973345" sldId="754"/>
            <ac:picMk id="5" creationId="{33EA630E-00FF-4B2B-A52B-5FB1BC999301}"/>
          </ac:picMkLst>
        </pc:picChg>
        <pc:picChg chg="add">
          <ac:chgData name="Hwidong LEE" userId="e0cc7a98-4032-42ed-bae6-35bd8123fc91" providerId="ADAL" clId="{D9139B7E-BD13-47F2-8937-E4F2E778515E}" dt="2019-06-28T05:54:50.038" v="1162"/>
          <ac:picMkLst>
            <pc:docMk/>
            <pc:sldMk cId="1580973345" sldId="754"/>
            <ac:picMk id="26" creationId="{733ACE7E-87E5-4CF2-AB16-849ABD5AAEB4}"/>
          </ac:picMkLst>
        </pc:picChg>
        <pc:picChg chg="del">
          <ac:chgData name="Hwidong LEE" userId="e0cc7a98-4032-42ed-bae6-35bd8123fc91" providerId="ADAL" clId="{D9139B7E-BD13-47F2-8937-E4F2E778515E}" dt="2019-06-28T05:54:49.752" v="1161" actId="478"/>
          <ac:picMkLst>
            <pc:docMk/>
            <pc:sldMk cId="1580973345" sldId="754"/>
            <ac:picMk id="41" creationId="{1B0B8269-B02D-48AD-814A-FAD860A1ABED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5:58:07.602" v="1317" actId="1076"/>
        <pc:sldMkLst>
          <pc:docMk/>
          <pc:sldMk cId="1993147626" sldId="755"/>
        </pc:sldMkLst>
        <pc:spChg chg="del">
          <ac:chgData name="Hwidong LEE" userId="e0cc7a98-4032-42ed-bae6-35bd8123fc91" providerId="ADAL" clId="{D9139B7E-BD13-47F2-8937-E4F2E778515E}" dt="2019-06-28T05:57:42.301" v="1305" actId="478"/>
          <ac:spMkLst>
            <pc:docMk/>
            <pc:sldMk cId="1993147626" sldId="755"/>
            <ac:spMk id="11" creationId="{B91F9F07-5EF8-4622-8B4C-864372723E19}"/>
          </ac:spMkLst>
        </pc:spChg>
        <pc:spChg chg="del">
          <ac:chgData name="Hwidong LEE" userId="e0cc7a98-4032-42ed-bae6-35bd8123fc91" providerId="ADAL" clId="{D9139B7E-BD13-47F2-8937-E4F2E778515E}" dt="2019-06-28T05:57:43.221" v="1306" actId="478"/>
          <ac:spMkLst>
            <pc:docMk/>
            <pc:sldMk cId="1993147626" sldId="755"/>
            <ac:spMk id="12" creationId="{7112802F-DABE-4C44-B751-3419849F1AF5}"/>
          </ac:spMkLst>
        </pc:spChg>
        <pc:spChg chg="add mod">
          <ac:chgData name="Hwidong LEE" userId="e0cc7a98-4032-42ed-bae6-35bd8123fc91" providerId="ADAL" clId="{D9139B7E-BD13-47F2-8937-E4F2E778515E}" dt="2019-06-28T05:58:03.356" v="1315" actId="14100"/>
          <ac:spMkLst>
            <pc:docMk/>
            <pc:sldMk cId="1993147626" sldId="755"/>
            <ac:spMk id="13" creationId="{ABEB2973-37AE-44DA-ABFA-05F069C4021E}"/>
          </ac:spMkLst>
        </pc:spChg>
        <pc:spChg chg="add mod">
          <ac:chgData name="Hwidong LEE" userId="e0cc7a98-4032-42ed-bae6-35bd8123fc91" providerId="ADAL" clId="{D9139B7E-BD13-47F2-8937-E4F2E778515E}" dt="2019-06-28T05:58:07.602" v="1317" actId="1076"/>
          <ac:spMkLst>
            <pc:docMk/>
            <pc:sldMk cId="1993147626" sldId="755"/>
            <ac:spMk id="14" creationId="{4A5F79D3-1758-477F-B925-C68C32F2FAEB}"/>
          </ac:spMkLst>
        </pc:spChg>
        <pc:picChg chg="add mod">
          <ac:chgData name="Hwidong LEE" userId="e0cc7a98-4032-42ed-bae6-35bd8123fc91" providerId="ADAL" clId="{D9139B7E-BD13-47F2-8937-E4F2E778515E}" dt="2019-06-28T05:57:52.458" v="1312" actId="962"/>
          <ac:picMkLst>
            <pc:docMk/>
            <pc:sldMk cId="1993147626" sldId="755"/>
            <ac:picMk id="4" creationId="{13E72E6D-519F-4D34-9057-83CFCA87FCB1}"/>
          </ac:picMkLst>
        </pc:picChg>
        <pc:picChg chg="del">
          <ac:chgData name="Hwidong LEE" userId="e0cc7a98-4032-42ed-bae6-35bd8123fc91" providerId="ADAL" clId="{D9139B7E-BD13-47F2-8937-E4F2E778515E}" dt="2019-06-28T05:57:44.276" v="1308" actId="478"/>
          <ac:picMkLst>
            <pc:docMk/>
            <pc:sldMk cId="1993147626" sldId="755"/>
            <ac:picMk id="5" creationId="{2AB1A157-B825-4E8D-AD56-51F31825F255}"/>
          </ac:picMkLst>
        </pc:picChg>
        <pc:picChg chg="del">
          <ac:chgData name="Hwidong LEE" userId="e0cc7a98-4032-42ed-bae6-35bd8123fc91" providerId="ADAL" clId="{D9139B7E-BD13-47F2-8937-E4F2E778515E}" dt="2019-06-28T05:57:41.780" v="1304" actId="478"/>
          <ac:picMkLst>
            <pc:docMk/>
            <pc:sldMk cId="1993147626" sldId="755"/>
            <ac:picMk id="10" creationId="{9A46647F-AD7A-4D2F-A674-F5C2952F4B7F}"/>
          </ac:picMkLst>
        </pc:picChg>
        <pc:cxnChg chg="del mod">
          <ac:chgData name="Hwidong LEE" userId="e0cc7a98-4032-42ed-bae6-35bd8123fc91" providerId="ADAL" clId="{D9139B7E-BD13-47F2-8937-E4F2E778515E}" dt="2019-06-28T05:57:43.964" v="1307" actId="478"/>
          <ac:cxnSpMkLst>
            <pc:docMk/>
            <pc:sldMk cId="1993147626" sldId="755"/>
            <ac:cxnSpMk id="15" creationId="{6978940C-8CDB-42A0-B89B-14DA8F504ADE}"/>
          </ac:cxnSpMkLst>
        </pc:cxnChg>
      </pc:sldChg>
      <pc:sldChg chg="addSp delSp modSp add">
        <pc:chgData name="Hwidong LEE" userId="e0cc7a98-4032-42ed-bae6-35bd8123fc91" providerId="ADAL" clId="{D9139B7E-BD13-47F2-8937-E4F2E778515E}" dt="2019-06-28T06:00:19.596" v="1378" actId="1076"/>
        <pc:sldMkLst>
          <pc:docMk/>
          <pc:sldMk cId="1770862742" sldId="756"/>
        </pc:sldMkLst>
        <pc:spChg chg="mod">
          <ac:chgData name="Hwidong LEE" userId="e0cc7a98-4032-42ed-bae6-35bd8123fc91" providerId="ADAL" clId="{D9139B7E-BD13-47F2-8937-E4F2E778515E}" dt="2019-06-28T05:59:09.492" v="1355"/>
          <ac:spMkLst>
            <pc:docMk/>
            <pc:sldMk cId="1770862742" sldId="756"/>
            <ac:spMk id="3" creationId="{E3E22EF6-834D-49D5-806D-3F15D7DD9D38}"/>
          </ac:spMkLst>
        </pc:spChg>
        <pc:spChg chg="mod">
          <ac:chgData name="Hwidong LEE" userId="e0cc7a98-4032-42ed-bae6-35bd8123fc91" providerId="ADAL" clId="{D9139B7E-BD13-47F2-8937-E4F2E778515E}" dt="2019-06-28T05:59:03.372" v="1343"/>
          <ac:spMkLst>
            <pc:docMk/>
            <pc:sldMk cId="1770862742" sldId="756"/>
            <ac:spMk id="24" creationId="{416405EB-03A4-4C19-9A6E-CF12D6A83969}"/>
          </ac:spMkLst>
        </pc:spChg>
        <pc:spChg chg="mod">
          <ac:chgData name="Hwidong LEE" userId="e0cc7a98-4032-42ed-bae6-35bd8123fc91" providerId="ADAL" clId="{D9139B7E-BD13-47F2-8937-E4F2E778515E}" dt="2019-06-28T05:58:59.491" v="1337"/>
          <ac:spMkLst>
            <pc:docMk/>
            <pc:sldMk cId="1770862742" sldId="756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5:59:18.436" v="1365" actId="6549"/>
          <ac:spMkLst>
            <pc:docMk/>
            <pc:sldMk cId="1770862742" sldId="756"/>
            <ac:spMk id="34" creationId="{FB20C80C-DE76-47A1-B117-71335ED8F868}"/>
          </ac:spMkLst>
        </pc:spChg>
        <pc:spChg chg="mod">
          <ac:chgData name="Hwidong LEE" userId="e0cc7a98-4032-42ed-bae6-35bd8123fc91" providerId="ADAL" clId="{D9139B7E-BD13-47F2-8937-E4F2E778515E}" dt="2019-06-28T05:58:50.555" v="1325"/>
          <ac:spMkLst>
            <pc:docMk/>
            <pc:sldMk cId="1770862742" sldId="756"/>
            <ac:spMk id="38" creationId="{633E3037-4AF6-4472-9716-A144B40D81AE}"/>
          </ac:spMkLst>
        </pc:spChg>
        <pc:picChg chg="add mod">
          <ac:chgData name="Hwidong LEE" userId="e0cc7a98-4032-42ed-bae6-35bd8123fc91" providerId="ADAL" clId="{D9139B7E-BD13-47F2-8937-E4F2E778515E}" dt="2019-06-28T06:00:19.596" v="1378" actId="1076"/>
          <ac:picMkLst>
            <pc:docMk/>
            <pc:sldMk cId="1770862742" sldId="756"/>
            <ac:picMk id="5" creationId="{E3239C1E-03AE-46A5-A10A-7B0475BBCD4B}"/>
          </ac:picMkLst>
        </pc:picChg>
        <pc:picChg chg="del">
          <ac:chgData name="Hwidong LEE" userId="e0cc7a98-4032-42ed-bae6-35bd8123fc91" providerId="ADAL" clId="{D9139B7E-BD13-47F2-8937-E4F2E778515E}" dt="2019-06-28T05:58:44.747" v="1319" actId="478"/>
          <ac:picMkLst>
            <pc:docMk/>
            <pc:sldMk cId="1770862742" sldId="756"/>
            <ac:picMk id="6" creationId="{A7DD8A14-9BF3-44F2-8CF8-B188C7057BC3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6:02:03.786" v="1395" actId="1076"/>
        <pc:sldMkLst>
          <pc:docMk/>
          <pc:sldMk cId="339111035" sldId="757"/>
        </pc:sldMkLst>
        <pc:spChg chg="del mod">
          <ac:chgData name="Hwidong LEE" userId="e0cc7a98-4032-42ed-bae6-35bd8123fc91" providerId="ADAL" clId="{D9139B7E-BD13-47F2-8937-E4F2E778515E}" dt="2019-06-28T06:02:01.336" v="1393"/>
          <ac:spMkLst>
            <pc:docMk/>
            <pc:sldMk cId="339111035" sldId="757"/>
            <ac:spMk id="12" creationId="{64DA91AB-E32F-4876-9147-5A1B188AAE4B}"/>
          </ac:spMkLst>
        </pc:spChg>
        <pc:spChg chg="mod">
          <ac:chgData name="Hwidong LEE" userId="e0cc7a98-4032-42ed-bae6-35bd8123fc91" providerId="ADAL" clId="{D9139B7E-BD13-47F2-8937-E4F2E778515E}" dt="2019-06-28T06:01:52.655" v="1389" actId="1076"/>
          <ac:spMkLst>
            <pc:docMk/>
            <pc:sldMk cId="339111035" sldId="757"/>
            <ac:spMk id="13" creationId="{36DB9690-BA3F-4AE5-A2AA-72FF451B77E3}"/>
          </ac:spMkLst>
        </pc:spChg>
        <pc:spChg chg="add mod">
          <ac:chgData name="Hwidong LEE" userId="e0cc7a98-4032-42ed-bae6-35bd8123fc91" providerId="ADAL" clId="{D9139B7E-BD13-47F2-8937-E4F2E778515E}" dt="2019-06-28T06:02:03.786" v="1395" actId="1076"/>
          <ac:spMkLst>
            <pc:docMk/>
            <pc:sldMk cId="339111035" sldId="757"/>
            <ac:spMk id="15" creationId="{459EA8EF-8511-4F8A-9B20-7A02B0E07322}"/>
          </ac:spMkLst>
        </pc:spChg>
        <pc:picChg chg="del">
          <ac:chgData name="Hwidong LEE" userId="e0cc7a98-4032-42ed-bae6-35bd8123fc91" providerId="ADAL" clId="{D9139B7E-BD13-47F2-8937-E4F2E778515E}" dt="2019-06-28T06:01:21.465" v="1379" actId="478"/>
          <ac:picMkLst>
            <pc:docMk/>
            <pc:sldMk cId="339111035" sldId="757"/>
            <ac:picMk id="4" creationId="{B9FAC1D8-3D40-4057-AD85-F99636D6ED8E}"/>
          </ac:picMkLst>
        </pc:picChg>
        <pc:picChg chg="add mod ord">
          <ac:chgData name="Hwidong LEE" userId="e0cc7a98-4032-42ed-bae6-35bd8123fc91" providerId="ADAL" clId="{D9139B7E-BD13-47F2-8937-E4F2E778515E}" dt="2019-06-28T06:01:45.502" v="1388" actId="1076"/>
          <ac:picMkLst>
            <pc:docMk/>
            <pc:sldMk cId="339111035" sldId="757"/>
            <ac:picMk id="5" creationId="{A92E5063-B4C3-4714-908F-55C7A319B7AB}"/>
          </ac:picMkLst>
        </pc:picChg>
        <pc:picChg chg="add mod">
          <ac:chgData name="Hwidong LEE" userId="e0cc7a98-4032-42ed-bae6-35bd8123fc91" providerId="ADAL" clId="{D9139B7E-BD13-47F2-8937-E4F2E778515E}" dt="2019-06-28T06:01:59.992" v="1392" actId="1076"/>
          <ac:picMkLst>
            <pc:docMk/>
            <pc:sldMk cId="339111035" sldId="757"/>
            <ac:picMk id="7" creationId="{5202AAEF-2AAD-44FD-9F37-D12072ACEDCD}"/>
          </ac:picMkLst>
        </pc:picChg>
        <pc:picChg chg="del">
          <ac:chgData name="Hwidong LEE" userId="e0cc7a98-4032-42ed-bae6-35bd8123fc91" providerId="ADAL" clId="{D9139B7E-BD13-47F2-8937-E4F2E778515E}" dt="2019-06-28T06:01:21.833" v="1380" actId="478"/>
          <ac:picMkLst>
            <pc:docMk/>
            <pc:sldMk cId="339111035" sldId="757"/>
            <ac:picMk id="11" creationId="{ADFC359E-C491-4D18-83CD-E0A03FD5B26D}"/>
          </ac:picMkLst>
        </pc:picChg>
      </pc:sldChg>
      <pc:sldChg chg="addSp delSp modSp add delAnim modAnim">
        <pc:chgData name="Hwidong LEE" userId="e0cc7a98-4032-42ed-bae6-35bd8123fc91" providerId="ADAL" clId="{D9139B7E-BD13-47F2-8937-E4F2E778515E}" dt="2019-06-28T06:07:36.022" v="1900"/>
        <pc:sldMkLst>
          <pc:docMk/>
          <pc:sldMk cId="4265962115" sldId="758"/>
        </pc:sldMkLst>
        <pc:spChg chg="mod">
          <ac:chgData name="Hwidong LEE" userId="e0cc7a98-4032-42ed-bae6-35bd8123fc91" providerId="ADAL" clId="{D9139B7E-BD13-47F2-8937-E4F2E778515E}" dt="2019-06-28T06:03:51.093" v="1528" actId="20577"/>
          <ac:spMkLst>
            <pc:docMk/>
            <pc:sldMk cId="4265962115" sldId="758"/>
            <ac:spMk id="20" creationId="{00000000-0000-0000-0000-000000000000}"/>
          </ac:spMkLst>
        </pc:spChg>
        <pc:spChg chg="mod">
          <ac:chgData name="Hwidong LEE" userId="e0cc7a98-4032-42ed-bae6-35bd8123fc91" providerId="ADAL" clId="{D9139B7E-BD13-47F2-8937-E4F2E778515E}" dt="2019-06-28T06:04:19.699" v="1582" actId="1076"/>
          <ac:spMkLst>
            <pc:docMk/>
            <pc:sldMk cId="4265962115" sldId="758"/>
            <ac:spMk id="24" creationId="{416405EB-03A4-4C19-9A6E-CF12D6A83969}"/>
          </ac:spMkLst>
        </pc:spChg>
        <pc:spChg chg="mod">
          <ac:chgData name="Hwidong LEE" userId="e0cc7a98-4032-42ed-bae6-35bd8123fc91" providerId="ADAL" clId="{D9139B7E-BD13-47F2-8937-E4F2E778515E}" dt="2019-06-28T06:02:34.310" v="1415"/>
          <ac:spMkLst>
            <pc:docMk/>
            <pc:sldMk cId="4265962115" sldId="758"/>
            <ac:spMk id="28" creationId="{AFCEACD5-F525-4533-8096-88FE053F2DF5}"/>
          </ac:spMkLst>
        </pc:spChg>
        <pc:spChg chg="add mod">
          <ac:chgData name="Hwidong LEE" userId="e0cc7a98-4032-42ed-bae6-35bd8123fc91" providerId="ADAL" clId="{D9139B7E-BD13-47F2-8937-E4F2E778515E}" dt="2019-06-28T06:03:55.841" v="1530" actId="1076"/>
          <ac:spMkLst>
            <pc:docMk/>
            <pc:sldMk cId="4265962115" sldId="758"/>
            <ac:spMk id="37" creationId="{44E8F6E9-2EC2-41C8-BEBE-1EE6C3F5C26F}"/>
          </ac:spMkLst>
        </pc:spChg>
        <pc:spChg chg="add mod">
          <ac:chgData name="Hwidong LEE" userId="e0cc7a98-4032-42ed-bae6-35bd8123fc91" providerId="ADAL" clId="{D9139B7E-BD13-47F2-8937-E4F2E778515E}" dt="2019-06-28T06:05:57.696" v="1892" actId="207"/>
          <ac:spMkLst>
            <pc:docMk/>
            <pc:sldMk cId="4265962115" sldId="758"/>
            <ac:spMk id="38" creationId="{F238C016-931B-4BEA-9DF4-396ECE09DA39}"/>
          </ac:spMkLst>
        </pc:spChg>
        <pc:spChg chg="mod">
          <ac:chgData name="Hwidong LEE" userId="e0cc7a98-4032-42ed-bae6-35bd8123fc91" providerId="ADAL" clId="{D9139B7E-BD13-47F2-8937-E4F2E778515E}" dt="2019-06-28T06:05:01.704" v="1729"/>
          <ac:spMkLst>
            <pc:docMk/>
            <pc:sldMk cId="4265962115" sldId="758"/>
            <ac:spMk id="42" creationId="{0FCE3312-8EA6-4F9E-B754-64DE25DE079B}"/>
          </ac:spMkLst>
        </pc:spChg>
        <pc:grpChg chg="del">
          <ac:chgData name="Hwidong LEE" userId="e0cc7a98-4032-42ed-bae6-35bd8123fc91" providerId="ADAL" clId="{D9139B7E-BD13-47F2-8937-E4F2E778515E}" dt="2019-06-28T06:02:20.704" v="1396" actId="478"/>
          <ac:grpSpMkLst>
            <pc:docMk/>
            <pc:sldMk cId="4265962115" sldId="758"/>
            <ac:grpSpMk id="22" creationId="{2C1BF810-1E78-455F-BDB5-A1FE2A12E01D}"/>
          </ac:grpSpMkLst>
        </pc:grpChg>
        <pc:grpChg chg="add">
          <ac:chgData name="Hwidong LEE" userId="e0cc7a98-4032-42ed-bae6-35bd8123fc91" providerId="ADAL" clId="{D9139B7E-BD13-47F2-8937-E4F2E778515E}" dt="2019-06-28T06:02:20.896" v="1397"/>
          <ac:grpSpMkLst>
            <pc:docMk/>
            <pc:sldMk cId="4265962115" sldId="758"/>
            <ac:grpSpMk id="27" creationId="{1F109A54-9A38-4DFF-9859-12B427145284}"/>
          </ac:grpSpMkLst>
        </pc:grpChg>
        <pc:picChg chg="del mod">
          <ac:chgData name="Hwidong LEE" userId="e0cc7a98-4032-42ed-bae6-35bd8123fc91" providerId="ADAL" clId="{D9139B7E-BD13-47F2-8937-E4F2E778515E}" dt="2019-06-28T06:06:03.866" v="1893" actId="478"/>
          <ac:picMkLst>
            <pc:docMk/>
            <pc:sldMk cId="4265962115" sldId="758"/>
            <ac:picMk id="3" creationId="{9E145AED-92F3-4955-AB48-AB313BD23D5D}"/>
          </ac:picMkLst>
        </pc:picChg>
        <pc:picChg chg="add del mod">
          <ac:chgData name="Hwidong LEE" userId="e0cc7a98-4032-42ed-bae6-35bd8123fc91" providerId="ADAL" clId="{D9139B7E-BD13-47F2-8937-E4F2E778515E}" dt="2019-06-28T06:06:36.154" v="1895" actId="478"/>
          <ac:picMkLst>
            <pc:docMk/>
            <pc:sldMk cId="4265962115" sldId="758"/>
            <ac:picMk id="4" creationId="{283D2511-CB18-4E48-830B-1FC1E753C57B}"/>
          </ac:picMkLst>
        </pc:picChg>
        <pc:picChg chg="add mod">
          <ac:chgData name="Hwidong LEE" userId="e0cc7a98-4032-42ed-bae6-35bd8123fc91" providerId="ADAL" clId="{D9139B7E-BD13-47F2-8937-E4F2E778515E}" dt="2019-06-28T06:07:19.698" v="1899" actId="1076"/>
          <ac:picMkLst>
            <pc:docMk/>
            <pc:sldMk cId="4265962115" sldId="758"/>
            <ac:picMk id="5" creationId="{72AD9CB8-29FA-4DAD-940A-4AC10DFFA19A}"/>
          </ac:picMkLst>
        </pc:picChg>
        <pc:picChg chg="del">
          <ac:chgData name="Hwidong LEE" userId="e0cc7a98-4032-42ed-bae6-35bd8123fc91" providerId="ADAL" clId="{D9139B7E-BD13-47F2-8937-E4F2E778515E}" dt="2019-06-28T06:02:20.704" v="1396" actId="478"/>
          <ac:picMkLst>
            <pc:docMk/>
            <pc:sldMk cId="4265962115" sldId="758"/>
            <ac:picMk id="26" creationId="{733ACE7E-87E5-4CF2-AB16-849ABD5AAEB4}"/>
          </ac:picMkLst>
        </pc:picChg>
        <pc:picChg chg="add">
          <ac:chgData name="Hwidong LEE" userId="e0cc7a98-4032-42ed-bae6-35bd8123fc91" providerId="ADAL" clId="{D9139B7E-BD13-47F2-8937-E4F2E778515E}" dt="2019-06-28T06:02:20.896" v="1397"/>
          <ac:picMkLst>
            <pc:docMk/>
            <pc:sldMk cId="4265962115" sldId="758"/>
            <ac:picMk id="36" creationId="{174DCD28-7BEE-467C-AC7F-D914C0121B52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6:10:53.285" v="1925" actId="1076"/>
        <pc:sldMkLst>
          <pc:docMk/>
          <pc:sldMk cId="1123161378" sldId="759"/>
        </pc:sldMkLst>
        <pc:spChg chg="mod">
          <ac:chgData name="Hwidong LEE" userId="e0cc7a98-4032-42ed-bae6-35bd8123fc91" providerId="ADAL" clId="{D9139B7E-BD13-47F2-8937-E4F2E778515E}" dt="2019-06-28T06:10:49.860" v="1924" actId="1076"/>
          <ac:spMkLst>
            <pc:docMk/>
            <pc:sldMk cId="1123161378" sldId="759"/>
            <ac:spMk id="13" creationId="{ABEB2973-37AE-44DA-ABFA-05F069C4021E}"/>
          </ac:spMkLst>
        </pc:spChg>
        <pc:spChg chg="mod">
          <ac:chgData name="Hwidong LEE" userId="e0cc7a98-4032-42ed-bae6-35bd8123fc91" providerId="ADAL" clId="{D9139B7E-BD13-47F2-8937-E4F2E778515E}" dt="2019-06-28T06:10:43.204" v="1923" actId="14100"/>
          <ac:spMkLst>
            <pc:docMk/>
            <pc:sldMk cId="1123161378" sldId="759"/>
            <ac:spMk id="14" creationId="{4A5F79D3-1758-477F-B925-C68C32F2FAEB}"/>
          </ac:spMkLst>
        </pc:spChg>
        <pc:picChg chg="del">
          <ac:chgData name="Hwidong LEE" userId="e0cc7a98-4032-42ed-bae6-35bd8123fc91" providerId="ADAL" clId="{D9139B7E-BD13-47F2-8937-E4F2E778515E}" dt="2019-06-28T06:10:12.060" v="1910" actId="478"/>
          <ac:picMkLst>
            <pc:docMk/>
            <pc:sldMk cId="1123161378" sldId="759"/>
            <ac:picMk id="4" creationId="{13E72E6D-519F-4D34-9057-83CFCA87FCB1}"/>
          </ac:picMkLst>
        </pc:picChg>
        <pc:picChg chg="add mod ord">
          <ac:chgData name="Hwidong LEE" userId="e0cc7a98-4032-42ed-bae6-35bd8123fc91" providerId="ADAL" clId="{D9139B7E-BD13-47F2-8937-E4F2E778515E}" dt="2019-06-28T06:10:35.499" v="1921" actId="1076"/>
          <ac:picMkLst>
            <pc:docMk/>
            <pc:sldMk cId="1123161378" sldId="759"/>
            <ac:picMk id="5" creationId="{280CE81C-FA2B-4C52-9F29-D889E83F40DF}"/>
          </ac:picMkLst>
        </pc:picChg>
        <pc:picChg chg="add mod">
          <ac:chgData name="Hwidong LEE" userId="e0cc7a98-4032-42ed-bae6-35bd8123fc91" providerId="ADAL" clId="{D9139B7E-BD13-47F2-8937-E4F2E778515E}" dt="2019-06-28T06:10:53.285" v="1925" actId="1076"/>
          <ac:picMkLst>
            <pc:docMk/>
            <pc:sldMk cId="1123161378" sldId="759"/>
            <ac:picMk id="7" creationId="{E44B6EBC-73EE-4DF3-B420-DC1FAD066F49}"/>
          </ac:picMkLst>
        </pc:picChg>
      </pc:sldChg>
      <pc:sldChg chg="addSp delSp modSp add modAnim modNotesTx">
        <pc:chgData name="Hwidong LEE" userId="e0cc7a98-4032-42ed-bae6-35bd8123fc91" providerId="ADAL" clId="{D9139B7E-BD13-47F2-8937-E4F2E778515E}" dt="2019-06-28T06:20:48.388" v="2892" actId="478"/>
        <pc:sldMkLst>
          <pc:docMk/>
          <pc:sldMk cId="1663742166" sldId="760"/>
        </pc:sldMkLst>
        <pc:spChg chg="mod">
          <ac:chgData name="Hwidong LEE" userId="e0cc7a98-4032-42ed-bae6-35bd8123fc91" providerId="ADAL" clId="{D9139B7E-BD13-47F2-8937-E4F2E778515E}" dt="2019-06-28T06:15:10.352" v="2360"/>
          <ac:spMkLst>
            <pc:docMk/>
            <pc:sldMk cId="1663742166" sldId="760"/>
            <ac:spMk id="3" creationId="{E3E22EF6-834D-49D5-806D-3F15D7DD9D38}"/>
          </ac:spMkLst>
        </pc:spChg>
        <pc:spChg chg="add mod">
          <ac:chgData name="Hwidong LEE" userId="e0cc7a98-4032-42ed-bae6-35bd8123fc91" providerId="ADAL" clId="{D9139B7E-BD13-47F2-8937-E4F2E778515E}" dt="2019-06-28T06:16:31.129" v="2575"/>
          <ac:spMkLst>
            <pc:docMk/>
            <pc:sldMk cId="1663742166" sldId="760"/>
            <ac:spMk id="22" creationId="{732DB9E1-ABAB-4B03-BA83-6E6BA7A3361B}"/>
          </ac:spMkLst>
        </pc:spChg>
        <pc:spChg chg="mod">
          <ac:chgData name="Hwidong LEE" userId="e0cc7a98-4032-42ed-bae6-35bd8123fc91" providerId="ADAL" clId="{D9139B7E-BD13-47F2-8937-E4F2E778515E}" dt="2019-06-28T06:13:50.996" v="2162" actId="1076"/>
          <ac:spMkLst>
            <pc:docMk/>
            <pc:sldMk cId="1663742166" sldId="760"/>
            <ac:spMk id="24" creationId="{416405EB-03A4-4C19-9A6E-CF12D6A83969}"/>
          </ac:spMkLst>
        </pc:spChg>
        <pc:spChg chg="add del">
          <ac:chgData name="Hwidong LEE" userId="e0cc7a98-4032-42ed-bae6-35bd8123fc91" providerId="ADAL" clId="{D9139B7E-BD13-47F2-8937-E4F2E778515E}" dt="2019-06-28T06:20:48.388" v="2892" actId="478"/>
          <ac:spMkLst>
            <pc:docMk/>
            <pc:sldMk cId="1663742166" sldId="760"/>
            <ac:spMk id="26" creationId="{51FD3FE3-4238-4409-ABDD-A9724BC25D08}"/>
          </ac:spMkLst>
        </pc:spChg>
        <pc:spChg chg="mod">
          <ac:chgData name="Hwidong LEE" userId="e0cc7a98-4032-42ed-bae6-35bd8123fc91" providerId="ADAL" clId="{D9139B7E-BD13-47F2-8937-E4F2E778515E}" dt="2019-06-28T06:12:28.658" v="1968"/>
          <ac:spMkLst>
            <pc:docMk/>
            <pc:sldMk cId="1663742166" sldId="760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6:18:39.411" v="2710"/>
          <ac:spMkLst>
            <pc:docMk/>
            <pc:sldMk cId="1663742166" sldId="760"/>
            <ac:spMk id="34" creationId="{FB20C80C-DE76-47A1-B117-71335ED8F868}"/>
          </ac:spMkLst>
        </pc:spChg>
        <pc:spChg chg="mod">
          <ac:chgData name="Hwidong LEE" userId="e0cc7a98-4032-42ed-bae6-35bd8123fc91" providerId="ADAL" clId="{D9139B7E-BD13-47F2-8937-E4F2E778515E}" dt="2019-06-28T06:12:21.466" v="1935"/>
          <ac:spMkLst>
            <pc:docMk/>
            <pc:sldMk cId="1663742166" sldId="760"/>
            <ac:spMk id="38" creationId="{633E3037-4AF6-4472-9716-A144B40D81AE}"/>
          </ac:spMkLst>
        </pc:spChg>
        <pc:picChg chg="del">
          <ac:chgData name="Hwidong LEE" userId="e0cc7a98-4032-42ed-bae6-35bd8123fc91" providerId="ADAL" clId="{D9139B7E-BD13-47F2-8937-E4F2E778515E}" dt="2019-06-28T06:19:47.627" v="2884" actId="478"/>
          <ac:picMkLst>
            <pc:docMk/>
            <pc:sldMk cId="1663742166" sldId="760"/>
            <ac:picMk id="5" creationId="{E3239C1E-03AE-46A5-A10A-7B0475BBCD4B}"/>
          </ac:picMkLst>
        </pc:picChg>
        <pc:picChg chg="add mod">
          <ac:chgData name="Hwidong LEE" userId="e0cc7a98-4032-42ed-bae6-35bd8123fc91" providerId="ADAL" clId="{D9139B7E-BD13-47F2-8937-E4F2E778515E}" dt="2019-06-28T06:12:58.918" v="1970" actId="1076"/>
          <ac:picMkLst>
            <pc:docMk/>
            <pc:sldMk cId="1663742166" sldId="760"/>
            <ac:picMk id="6" creationId="{3836DB61-34DE-471E-9CDD-80A2495D46D6}"/>
          </ac:picMkLst>
        </pc:picChg>
        <pc:picChg chg="add mod">
          <ac:chgData name="Hwidong LEE" userId="e0cc7a98-4032-42ed-bae6-35bd8123fc91" providerId="ADAL" clId="{D9139B7E-BD13-47F2-8937-E4F2E778515E}" dt="2019-06-28T06:18:03.132" v="2580" actId="14100"/>
          <ac:picMkLst>
            <pc:docMk/>
            <pc:sldMk cId="1663742166" sldId="760"/>
            <ac:picMk id="7" creationId="{F4C6EC6A-47CE-4AF4-9506-6DE3042892D4}"/>
          </ac:picMkLst>
        </pc:picChg>
        <pc:picChg chg="add mod">
          <ac:chgData name="Hwidong LEE" userId="e0cc7a98-4032-42ed-bae6-35bd8123fc91" providerId="ADAL" clId="{D9139B7E-BD13-47F2-8937-E4F2E778515E}" dt="2019-06-28T06:20:37.134" v="2890" actId="1076"/>
          <ac:picMkLst>
            <pc:docMk/>
            <pc:sldMk cId="1663742166" sldId="760"/>
            <ac:picMk id="9" creationId="{64B8F1A2-A3DE-4814-8B5B-A82D9D817913}"/>
          </ac:picMkLst>
        </pc:picChg>
        <pc:picChg chg="add mod">
          <ac:chgData name="Hwidong LEE" userId="e0cc7a98-4032-42ed-bae6-35bd8123fc91" providerId="ADAL" clId="{D9139B7E-BD13-47F2-8937-E4F2E778515E}" dt="2019-06-28T06:20:35.231" v="2889" actId="1076"/>
          <ac:picMkLst>
            <pc:docMk/>
            <pc:sldMk cId="1663742166" sldId="760"/>
            <ac:picMk id="11" creationId="{9DDC2991-AE33-4B86-8F6B-56C30A7D8FB0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6:21:34.991" v="2909" actId="1076"/>
        <pc:sldMkLst>
          <pc:docMk/>
          <pc:sldMk cId="3506287108" sldId="761"/>
        </pc:sldMkLst>
        <pc:spChg chg="del">
          <ac:chgData name="Hwidong LEE" userId="e0cc7a98-4032-42ed-bae6-35bd8123fc91" providerId="ADAL" clId="{D9139B7E-BD13-47F2-8937-E4F2E778515E}" dt="2019-06-28T06:20:59.917" v="2894" actId="478"/>
          <ac:spMkLst>
            <pc:docMk/>
            <pc:sldMk cId="3506287108" sldId="761"/>
            <ac:spMk id="13" creationId="{36DB9690-BA3F-4AE5-A2AA-72FF451B77E3}"/>
          </ac:spMkLst>
        </pc:spChg>
        <pc:spChg chg="del">
          <ac:chgData name="Hwidong LEE" userId="e0cc7a98-4032-42ed-bae6-35bd8123fc91" providerId="ADAL" clId="{D9139B7E-BD13-47F2-8937-E4F2E778515E}" dt="2019-06-28T06:21:00.685" v="2895" actId="478"/>
          <ac:spMkLst>
            <pc:docMk/>
            <pc:sldMk cId="3506287108" sldId="761"/>
            <ac:spMk id="14" creationId="{6E0C5063-B153-4398-A55D-04B61869ED53}"/>
          </ac:spMkLst>
        </pc:spChg>
        <pc:spChg chg="del">
          <ac:chgData name="Hwidong LEE" userId="e0cc7a98-4032-42ed-bae6-35bd8123fc91" providerId="ADAL" clId="{D9139B7E-BD13-47F2-8937-E4F2E778515E}" dt="2019-06-28T06:21:02.300" v="2897" actId="478"/>
          <ac:spMkLst>
            <pc:docMk/>
            <pc:sldMk cId="3506287108" sldId="761"/>
            <ac:spMk id="15" creationId="{459EA8EF-8511-4F8A-9B20-7A02B0E07322}"/>
          </ac:spMkLst>
        </pc:spChg>
        <pc:picChg chg="add mod">
          <ac:chgData name="Hwidong LEE" userId="e0cc7a98-4032-42ed-bae6-35bd8123fc91" providerId="ADAL" clId="{D9139B7E-BD13-47F2-8937-E4F2E778515E}" dt="2019-06-28T06:21:34.991" v="2909" actId="1076"/>
          <ac:picMkLst>
            <pc:docMk/>
            <pc:sldMk cId="3506287108" sldId="761"/>
            <ac:picMk id="4" creationId="{31BD0D8C-717A-4D9F-ABE3-50CD3A7B73EE}"/>
          </ac:picMkLst>
        </pc:picChg>
        <pc:picChg chg="del">
          <ac:chgData name="Hwidong LEE" userId="e0cc7a98-4032-42ed-bae6-35bd8123fc91" providerId="ADAL" clId="{D9139B7E-BD13-47F2-8937-E4F2E778515E}" dt="2019-06-28T06:20:58.901" v="2893" actId="478"/>
          <ac:picMkLst>
            <pc:docMk/>
            <pc:sldMk cId="3506287108" sldId="761"/>
            <ac:picMk id="5" creationId="{A92E5063-B4C3-4714-908F-55C7A319B7AB}"/>
          </ac:picMkLst>
        </pc:picChg>
        <pc:picChg chg="del">
          <ac:chgData name="Hwidong LEE" userId="e0cc7a98-4032-42ed-bae6-35bd8123fc91" providerId="ADAL" clId="{D9139B7E-BD13-47F2-8937-E4F2E778515E}" dt="2019-06-28T06:21:01.691" v="2896" actId="478"/>
          <ac:picMkLst>
            <pc:docMk/>
            <pc:sldMk cId="3506287108" sldId="761"/>
            <ac:picMk id="7" creationId="{5202AAEF-2AAD-44FD-9F37-D12072ACEDCD}"/>
          </ac:picMkLst>
        </pc:picChg>
      </pc:sldChg>
      <pc:sldChg chg="addSp delSp modSp add delAnim">
        <pc:chgData name="Hwidong LEE" userId="e0cc7a98-4032-42ed-bae6-35bd8123fc91" providerId="ADAL" clId="{D9139B7E-BD13-47F2-8937-E4F2E778515E}" dt="2019-06-28T06:25:13.340" v="3340" actId="20577"/>
        <pc:sldMkLst>
          <pc:docMk/>
          <pc:sldMk cId="1765779631" sldId="762"/>
        </pc:sldMkLst>
        <pc:spChg chg="mod">
          <ac:chgData name="Hwidong LEE" userId="e0cc7a98-4032-42ed-bae6-35bd8123fc91" providerId="ADAL" clId="{D9139B7E-BD13-47F2-8937-E4F2E778515E}" dt="2019-06-28T06:25:13.340" v="3340" actId="20577"/>
          <ac:spMkLst>
            <pc:docMk/>
            <pc:sldMk cId="1765779631" sldId="762"/>
            <ac:spMk id="20" creationId="{00000000-0000-0000-0000-000000000000}"/>
          </ac:spMkLst>
        </pc:spChg>
        <pc:spChg chg="add mod">
          <ac:chgData name="Hwidong LEE" userId="e0cc7a98-4032-42ed-bae6-35bd8123fc91" providerId="ADAL" clId="{D9139B7E-BD13-47F2-8937-E4F2E778515E}" dt="2019-06-28T06:25:09.195" v="3336" actId="20577"/>
          <ac:spMkLst>
            <pc:docMk/>
            <pc:sldMk cId="1765779631" sldId="762"/>
            <ac:spMk id="23" creationId="{EA68BE2C-8340-4E51-889F-825F33EC08ED}"/>
          </ac:spMkLst>
        </pc:spChg>
        <pc:spChg chg="mod">
          <ac:chgData name="Hwidong LEE" userId="e0cc7a98-4032-42ed-bae6-35bd8123fc91" providerId="ADAL" clId="{D9139B7E-BD13-47F2-8937-E4F2E778515E}" dt="2019-06-28T06:23:22.382" v="3076" actId="14100"/>
          <ac:spMkLst>
            <pc:docMk/>
            <pc:sldMk cId="1765779631" sldId="762"/>
            <ac:spMk id="24" creationId="{416405EB-03A4-4C19-9A6E-CF12D6A83969}"/>
          </ac:spMkLst>
        </pc:spChg>
        <pc:spChg chg="mod">
          <ac:chgData name="Hwidong LEE" userId="e0cc7a98-4032-42ed-bae6-35bd8123fc91" providerId="ADAL" clId="{D9139B7E-BD13-47F2-8937-E4F2E778515E}" dt="2019-06-28T06:22:56.334" v="2970"/>
          <ac:spMkLst>
            <pc:docMk/>
            <pc:sldMk cId="1765779631" sldId="762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6:23:37.904" v="3141"/>
          <ac:spMkLst>
            <pc:docMk/>
            <pc:sldMk cId="1765779631" sldId="762"/>
            <ac:spMk id="34" creationId="{FB20C80C-DE76-47A1-B117-71335ED8F868}"/>
          </ac:spMkLst>
        </pc:spChg>
        <pc:spChg chg="mod">
          <ac:chgData name="Hwidong LEE" userId="e0cc7a98-4032-42ed-bae6-35bd8123fc91" providerId="ADAL" clId="{D9139B7E-BD13-47F2-8937-E4F2E778515E}" dt="2019-06-28T06:22:46.402" v="2928"/>
          <ac:spMkLst>
            <pc:docMk/>
            <pc:sldMk cId="1765779631" sldId="762"/>
            <ac:spMk id="35" creationId="{CD6F64EA-4878-4360-B1A6-39FCB75B22FA}"/>
          </ac:spMkLst>
        </pc:spChg>
        <pc:spChg chg="del">
          <ac:chgData name="Hwidong LEE" userId="e0cc7a98-4032-42ed-bae6-35bd8123fc91" providerId="ADAL" clId="{D9139B7E-BD13-47F2-8937-E4F2E778515E}" dt="2019-06-28T06:22:39.376" v="2911" actId="478"/>
          <ac:spMkLst>
            <pc:docMk/>
            <pc:sldMk cId="1765779631" sldId="762"/>
            <ac:spMk id="37" creationId="{44E8F6E9-2EC2-41C8-BEBE-1EE6C3F5C26F}"/>
          </ac:spMkLst>
        </pc:spChg>
        <pc:spChg chg="del">
          <ac:chgData name="Hwidong LEE" userId="e0cc7a98-4032-42ed-bae6-35bd8123fc91" providerId="ADAL" clId="{D9139B7E-BD13-47F2-8937-E4F2E778515E}" dt="2019-06-28T06:23:23.988" v="3077" actId="478"/>
          <ac:spMkLst>
            <pc:docMk/>
            <pc:sldMk cId="1765779631" sldId="762"/>
            <ac:spMk id="38" creationId="{F238C016-931B-4BEA-9DF4-396ECE09DA39}"/>
          </ac:spMkLst>
        </pc:spChg>
        <pc:spChg chg="del">
          <ac:chgData name="Hwidong LEE" userId="e0cc7a98-4032-42ed-bae6-35bd8123fc91" providerId="ADAL" clId="{D9139B7E-BD13-47F2-8937-E4F2E778515E}" dt="2019-06-28T06:23:00.004" v="2971" actId="478"/>
          <ac:spMkLst>
            <pc:docMk/>
            <pc:sldMk cId="1765779631" sldId="762"/>
            <ac:spMk id="42" creationId="{0FCE3312-8EA6-4F9E-B754-64DE25DE079B}"/>
          </ac:spMkLst>
        </pc:spChg>
        <pc:picChg chg="add mod">
          <ac:chgData name="Hwidong LEE" userId="e0cc7a98-4032-42ed-bae6-35bd8123fc91" providerId="ADAL" clId="{D9139B7E-BD13-47F2-8937-E4F2E778515E}" dt="2019-06-28T06:24:19.092" v="3149" actId="1076"/>
          <ac:picMkLst>
            <pc:docMk/>
            <pc:sldMk cId="1765779631" sldId="762"/>
            <ac:picMk id="4" creationId="{1717E29F-5D7A-4F27-8A85-E089431A6B72}"/>
          </ac:picMkLst>
        </pc:picChg>
        <pc:picChg chg="del">
          <ac:chgData name="Hwidong LEE" userId="e0cc7a98-4032-42ed-bae6-35bd8123fc91" providerId="ADAL" clId="{D9139B7E-BD13-47F2-8937-E4F2E778515E}" dt="2019-06-28T06:22:47.013" v="2929" actId="478"/>
          <ac:picMkLst>
            <pc:docMk/>
            <pc:sldMk cId="1765779631" sldId="762"/>
            <ac:picMk id="5" creationId="{72AD9CB8-29FA-4DAD-940A-4AC10DFFA19A}"/>
          </ac:picMkLst>
        </pc:picChg>
        <pc:picChg chg="del">
          <ac:chgData name="Hwidong LEE" userId="e0cc7a98-4032-42ed-bae6-35bd8123fc91" providerId="ADAL" clId="{D9139B7E-BD13-47F2-8937-E4F2E778515E}" dt="2019-06-28T06:22:41.200" v="2912" actId="478"/>
          <ac:picMkLst>
            <pc:docMk/>
            <pc:sldMk cId="1765779631" sldId="762"/>
            <ac:picMk id="36" creationId="{174DCD28-7BEE-467C-AC7F-D914C0121B52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6:25:33.326" v="3344" actId="1076"/>
        <pc:sldMkLst>
          <pc:docMk/>
          <pc:sldMk cId="1828111417" sldId="763"/>
        </pc:sldMkLst>
        <pc:spChg chg="del">
          <ac:chgData name="Hwidong LEE" userId="e0cc7a98-4032-42ed-bae6-35bd8123fc91" providerId="ADAL" clId="{D9139B7E-BD13-47F2-8937-E4F2E778515E}" dt="2019-06-28T06:23:45.112" v="3143" actId="478"/>
          <ac:spMkLst>
            <pc:docMk/>
            <pc:sldMk cId="1828111417" sldId="763"/>
            <ac:spMk id="13" creationId="{ABEB2973-37AE-44DA-ABFA-05F069C4021E}"/>
          </ac:spMkLst>
        </pc:spChg>
        <pc:spChg chg="del">
          <ac:chgData name="Hwidong LEE" userId="e0cc7a98-4032-42ed-bae6-35bd8123fc91" providerId="ADAL" clId="{D9139B7E-BD13-47F2-8937-E4F2E778515E}" dt="2019-06-28T06:23:45.690" v="3144" actId="478"/>
          <ac:spMkLst>
            <pc:docMk/>
            <pc:sldMk cId="1828111417" sldId="763"/>
            <ac:spMk id="14" creationId="{4A5F79D3-1758-477F-B925-C68C32F2FAEB}"/>
          </ac:spMkLst>
        </pc:spChg>
        <pc:picChg chg="add mod">
          <ac:chgData name="Hwidong LEE" userId="e0cc7a98-4032-42ed-bae6-35bd8123fc91" providerId="ADAL" clId="{D9139B7E-BD13-47F2-8937-E4F2E778515E}" dt="2019-06-28T06:25:33.326" v="3344" actId="1076"/>
          <ac:picMkLst>
            <pc:docMk/>
            <pc:sldMk cId="1828111417" sldId="763"/>
            <ac:picMk id="4" creationId="{3E7181C1-9DF9-417F-A383-31B7557E0B98}"/>
          </ac:picMkLst>
        </pc:picChg>
        <pc:picChg chg="del">
          <ac:chgData name="Hwidong LEE" userId="e0cc7a98-4032-42ed-bae6-35bd8123fc91" providerId="ADAL" clId="{D9139B7E-BD13-47F2-8937-E4F2E778515E}" dt="2019-06-28T06:23:44.064" v="3142" actId="478"/>
          <ac:picMkLst>
            <pc:docMk/>
            <pc:sldMk cId="1828111417" sldId="763"/>
            <ac:picMk id="5" creationId="{280CE81C-FA2B-4C52-9F29-D889E83F40DF}"/>
          </ac:picMkLst>
        </pc:picChg>
        <pc:picChg chg="del">
          <ac:chgData name="Hwidong LEE" userId="e0cc7a98-4032-42ed-bae6-35bd8123fc91" providerId="ADAL" clId="{D9139B7E-BD13-47F2-8937-E4F2E778515E}" dt="2019-06-28T06:23:46.112" v="3145" actId="478"/>
          <ac:picMkLst>
            <pc:docMk/>
            <pc:sldMk cId="1828111417" sldId="763"/>
            <ac:picMk id="7" creationId="{E44B6EBC-73EE-4DF3-B420-DC1FAD066F49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6:31:15.509" v="3945" actId="6549"/>
        <pc:sldMkLst>
          <pc:docMk/>
          <pc:sldMk cId="1635125099" sldId="764"/>
        </pc:sldMkLst>
        <pc:spChg chg="mod">
          <ac:chgData name="Hwidong LEE" userId="e0cc7a98-4032-42ed-bae6-35bd8123fc91" providerId="ADAL" clId="{D9139B7E-BD13-47F2-8937-E4F2E778515E}" dt="2019-06-28T06:30:42.269" v="3884"/>
          <ac:spMkLst>
            <pc:docMk/>
            <pc:sldMk cId="1635125099" sldId="764"/>
            <ac:spMk id="23" creationId="{EA68BE2C-8340-4E51-889F-825F33EC08ED}"/>
          </ac:spMkLst>
        </pc:spChg>
        <pc:spChg chg="mod">
          <ac:chgData name="Hwidong LEE" userId="e0cc7a98-4032-42ed-bae6-35bd8123fc91" providerId="ADAL" clId="{D9139B7E-BD13-47F2-8937-E4F2E778515E}" dt="2019-06-28T06:28:58.849" v="3708"/>
          <ac:spMkLst>
            <pc:docMk/>
            <pc:sldMk cId="1635125099" sldId="764"/>
            <ac:spMk id="24" creationId="{416405EB-03A4-4C19-9A6E-CF12D6A83969}"/>
          </ac:spMkLst>
        </pc:spChg>
        <pc:spChg chg="mod">
          <ac:chgData name="Hwidong LEE" userId="e0cc7a98-4032-42ed-bae6-35bd8123fc91" providerId="ADAL" clId="{D9139B7E-BD13-47F2-8937-E4F2E778515E}" dt="2019-06-28T06:27:17.667" v="3410"/>
          <ac:spMkLst>
            <pc:docMk/>
            <pc:sldMk cId="1635125099" sldId="764"/>
            <ac:spMk id="25" creationId="{59318992-0E2A-46F9-ADAE-70805417DB19}"/>
          </ac:spMkLst>
        </pc:spChg>
        <pc:spChg chg="add mod">
          <ac:chgData name="Hwidong LEE" userId="e0cc7a98-4032-42ed-bae6-35bd8123fc91" providerId="ADAL" clId="{D9139B7E-BD13-47F2-8937-E4F2E778515E}" dt="2019-06-28T06:30:54.527" v="3901" actId="1076"/>
          <ac:spMkLst>
            <pc:docMk/>
            <pc:sldMk cId="1635125099" sldId="764"/>
            <ac:spMk id="26" creationId="{7F1A473D-BBB3-48B5-8EA6-22F5DA9E9010}"/>
          </ac:spMkLst>
        </pc:spChg>
        <pc:spChg chg="mod">
          <ac:chgData name="Hwidong LEE" userId="e0cc7a98-4032-42ed-bae6-35bd8123fc91" providerId="ADAL" clId="{D9139B7E-BD13-47F2-8937-E4F2E778515E}" dt="2019-06-28T06:27:26.342" v="3441"/>
          <ac:spMkLst>
            <pc:docMk/>
            <pc:sldMk cId="1635125099" sldId="764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6:31:15.509" v="3945" actId="6549"/>
          <ac:spMkLst>
            <pc:docMk/>
            <pc:sldMk cId="1635125099" sldId="764"/>
            <ac:spMk id="34" creationId="{FB20C80C-DE76-47A1-B117-71335ED8F868}"/>
          </ac:spMkLst>
        </pc:spChg>
        <pc:spChg chg="mod">
          <ac:chgData name="Hwidong LEE" userId="e0cc7a98-4032-42ed-bae6-35bd8123fc91" providerId="ADAL" clId="{D9139B7E-BD13-47F2-8937-E4F2E778515E}" dt="2019-06-28T06:26:43.624" v="3393"/>
          <ac:spMkLst>
            <pc:docMk/>
            <pc:sldMk cId="1635125099" sldId="764"/>
            <ac:spMk id="35" creationId="{CD6F64EA-4878-4360-B1A6-39FCB75B22FA}"/>
          </ac:spMkLst>
        </pc:spChg>
        <pc:grpChg chg="add mod">
          <ac:chgData name="Hwidong LEE" userId="e0cc7a98-4032-42ed-bae6-35bd8123fc91" providerId="ADAL" clId="{D9139B7E-BD13-47F2-8937-E4F2E778515E}" dt="2019-06-28T06:27:12.339" v="3396" actId="1076"/>
          <ac:grpSpMkLst>
            <pc:docMk/>
            <pc:sldMk cId="1635125099" sldId="764"/>
            <ac:grpSpMk id="18" creationId="{CB25604E-B149-4F62-9734-5ED050D244ED}"/>
          </ac:grpSpMkLst>
        </pc:grpChg>
        <pc:picChg chg="del">
          <ac:chgData name="Hwidong LEE" userId="e0cc7a98-4032-42ed-bae6-35bd8123fc91" providerId="ADAL" clId="{D9139B7E-BD13-47F2-8937-E4F2E778515E}" dt="2019-06-28T06:27:08.787" v="3394" actId="478"/>
          <ac:picMkLst>
            <pc:docMk/>
            <pc:sldMk cId="1635125099" sldId="764"/>
            <ac:picMk id="4" creationId="{1717E29F-5D7A-4F27-8A85-E089431A6B72}"/>
          </ac:picMkLst>
        </pc:picChg>
        <pc:picChg chg="add mod">
          <ac:chgData name="Hwidong LEE" userId="e0cc7a98-4032-42ed-bae6-35bd8123fc91" providerId="ADAL" clId="{D9139B7E-BD13-47F2-8937-E4F2E778515E}" dt="2019-06-28T06:30:43.541" v="3885" actId="1076"/>
          <ac:picMkLst>
            <pc:docMk/>
            <pc:sldMk cId="1635125099" sldId="764"/>
            <ac:picMk id="5" creationId="{C45D8B4D-D246-4AA1-BBB3-71EE228D7C56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6:30:20.058" v="3850" actId="1076"/>
        <pc:sldMkLst>
          <pc:docMk/>
          <pc:sldMk cId="4078668401" sldId="765"/>
        </pc:sldMkLst>
        <pc:picChg chg="del">
          <ac:chgData name="Hwidong LEE" userId="e0cc7a98-4032-42ed-bae6-35bd8123fc91" providerId="ADAL" clId="{D9139B7E-BD13-47F2-8937-E4F2E778515E}" dt="2019-06-28T06:30:04.038" v="3839" actId="478"/>
          <ac:picMkLst>
            <pc:docMk/>
            <pc:sldMk cId="4078668401" sldId="765"/>
            <ac:picMk id="4" creationId="{3E7181C1-9DF9-417F-A383-31B7557E0B98}"/>
          </ac:picMkLst>
        </pc:picChg>
        <pc:picChg chg="add mod">
          <ac:chgData name="Hwidong LEE" userId="e0cc7a98-4032-42ed-bae6-35bd8123fc91" providerId="ADAL" clId="{D9139B7E-BD13-47F2-8937-E4F2E778515E}" dt="2019-06-28T06:30:19.137" v="3849" actId="1076"/>
          <ac:picMkLst>
            <pc:docMk/>
            <pc:sldMk cId="4078668401" sldId="765"/>
            <ac:picMk id="5" creationId="{FDC6279F-E47A-4B66-99AA-18EC8CB3975B}"/>
          </ac:picMkLst>
        </pc:picChg>
        <pc:picChg chg="add mod">
          <ac:chgData name="Hwidong LEE" userId="e0cc7a98-4032-42ed-bae6-35bd8123fc91" providerId="ADAL" clId="{D9139B7E-BD13-47F2-8937-E4F2E778515E}" dt="2019-06-28T06:30:20.058" v="3850" actId="1076"/>
          <ac:picMkLst>
            <pc:docMk/>
            <pc:sldMk cId="4078668401" sldId="765"/>
            <ac:picMk id="7" creationId="{8C5C3F6E-80B4-4C22-AD7F-CB872D3E1649}"/>
          </ac:picMkLst>
        </pc:picChg>
      </pc:sldChg>
      <pc:sldChg chg="delSp modSp add">
        <pc:chgData name="Hwidong LEE" userId="e0cc7a98-4032-42ed-bae6-35bd8123fc91" providerId="ADAL" clId="{D9139B7E-BD13-47F2-8937-E4F2E778515E}" dt="2019-06-28T06:36:29.300" v="4747" actId="20577"/>
        <pc:sldMkLst>
          <pc:docMk/>
          <pc:sldMk cId="860294169" sldId="766"/>
        </pc:sldMkLst>
        <pc:spChg chg="del">
          <ac:chgData name="Hwidong LEE" userId="e0cc7a98-4032-42ed-bae6-35bd8123fc91" providerId="ADAL" clId="{D9139B7E-BD13-47F2-8937-E4F2E778515E}" dt="2019-06-28T06:32:48.212" v="4134" actId="478"/>
          <ac:spMkLst>
            <pc:docMk/>
            <pc:sldMk cId="860294169" sldId="766"/>
            <ac:spMk id="23" creationId="{EA68BE2C-8340-4E51-889F-825F33EC08ED}"/>
          </ac:spMkLst>
        </pc:spChg>
        <pc:spChg chg="mod">
          <ac:chgData name="Hwidong LEE" userId="e0cc7a98-4032-42ed-bae6-35bd8123fc91" providerId="ADAL" clId="{D9139B7E-BD13-47F2-8937-E4F2E778515E}" dt="2019-06-28T06:32:31.003" v="4131" actId="14100"/>
          <ac:spMkLst>
            <pc:docMk/>
            <pc:sldMk cId="860294169" sldId="766"/>
            <ac:spMk id="24" creationId="{416405EB-03A4-4C19-9A6E-CF12D6A83969}"/>
          </ac:spMkLst>
        </pc:spChg>
        <pc:spChg chg="mod">
          <ac:chgData name="Hwidong LEE" userId="e0cc7a98-4032-42ed-bae6-35bd8123fc91" providerId="ADAL" clId="{D9139B7E-BD13-47F2-8937-E4F2E778515E}" dt="2019-06-28T06:35:40.892" v="4741" actId="20577"/>
          <ac:spMkLst>
            <pc:docMk/>
            <pc:sldMk cId="860294169" sldId="766"/>
            <ac:spMk id="26" creationId="{7F1A473D-BBB3-48B5-8EA6-22F5DA9E9010}"/>
          </ac:spMkLst>
        </pc:spChg>
        <pc:spChg chg="mod">
          <ac:chgData name="Hwidong LEE" userId="e0cc7a98-4032-42ed-bae6-35bd8123fc91" providerId="ADAL" clId="{D9139B7E-BD13-47F2-8937-E4F2E778515E}" dt="2019-06-28T06:31:53.697" v="3986" actId="20577"/>
          <ac:spMkLst>
            <pc:docMk/>
            <pc:sldMk cId="860294169" sldId="766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6:36:29.300" v="4747" actId="20577"/>
          <ac:spMkLst>
            <pc:docMk/>
            <pc:sldMk cId="860294169" sldId="766"/>
            <ac:spMk id="34" creationId="{FB20C80C-DE76-47A1-B117-71335ED8F868}"/>
          </ac:spMkLst>
        </pc:spChg>
        <pc:spChg chg="mod">
          <ac:chgData name="Hwidong LEE" userId="e0cc7a98-4032-42ed-bae6-35bd8123fc91" providerId="ADAL" clId="{D9139B7E-BD13-47F2-8937-E4F2E778515E}" dt="2019-06-28T06:31:46.165" v="3970"/>
          <ac:spMkLst>
            <pc:docMk/>
            <pc:sldMk cId="860294169" sldId="766"/>
            <ac:spMk id="35" creationId="{CD6F64EA-4878-4360-B1A6-39FCB75B22FA}"/>
          </ac:spMkLst>
        </pc:spChg>
        <pc:grpChg chg="del">
          <ac:chgData name="Hwidong LEE" userId="e0cc7a98-4032-42ed-bae6-35bd8123fc91" providerId="ADAL" clId="{D9139B7E-BD13-47F2-8937-E4F2E778515E}" dt="2019-06-28T06:31:47.135" v="3971" actId="478"/>
          <ac:grpSpMkLst>
            <pc:docMk/>
            <pc:sldMk cId="860294169" sldId="766"/>
            <ac:grpSpMk id="18" creationId="{CB25604E-B149-4F62-9734-5ED050D244ED}"/>
          </ac:grpSpMkLst>
        </pc:grpChg>
        <pc:picChg chg="del">
          <ac:chgData name="Hwidong LEE" userId="e0cc7a98-4032-42ed-bae6-35bd8123fc91" providerId="ADAL" clId="{D9139B7E-BD13-47F2-8937-E4F2E778515E}" dt="2019-06-28T06:31:48.383" v="3972" actId="478"/>
          <ac:picMkLst>
            <pc:docMk/>
            <pc:sldMk cId="860294169" sldId="766"/>
            <ac:picMk id="5" creationId="{C45D8B4D-D246-4AA1-BBB3-71EE228D7C56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6:36:44.603" v="4753" actId="1076"/>
        <pc:sldMkLst>
          <pc:docMk/>
          <pc:sldMk cId="3814070343" sldId="767"/>
        </pc:sldMkLst>
        <pc:picChg chg="add mod">
          <ac:chgData name="Hwidong LEE" userId="e0cc7a98-4032-42ed-bae6-35bd8123fc91" providerId="ADAL" clId="{D9139B7E-BD13-47F2-8937-E4F2E778515E}" dt="2019-06-28T06:36:44.603" v="4753" actId="1076"/>
          <ac:picMkLst>
            <pc:docMk/>
            <pc:sldMk cId="3814070343" sldId="767"/>
            <ac:picMk id="4" creationId="{9060E582-DFF0-444E-A574-C3FB37F3F8AD}"/>
          </ac:picMkLst>
        </pc:picChg>
        <pc:picChg chg="del">
          <ac:chgData name="Hwidong LEE" userId="e0cc7a98-4032-42ed-bae6-35bd8123fc91" providerId="ADAL" clId="{D9139B7E-BD13-47F2-8937-E4F2E778515E}" dt="2019-06-28T06:36:33.692" v="4749" actId="478"/>
          <ac:picMkLst>
            <pc:docMk/>
            <pc:sldMk cId="3814070343" sldId="767"/>
            <ac:picMk id="5" creationId="{FDC6279F-E47A-4B66-99AA-18EC8CB3975B}"/>
          </ac:picMkLst>
        </pc:picChg>
        <pc:picChg chg="del">
          <ac:chgData name="Hwidong LEE" userId="e0cc7a98-4032-42ed-bae6-35bd8123fc91" providerId="ADAL" clId="{D9139B7E-BD13-47F2-8937-E4F2E778515E}" dt="2019-06-28T06:36:33.252" v="4748" actId="478"/>
          <ac:picMkLst>
            <pc:docMk/>
            <pc:sldMk cId="3814070343" sldId="767"/>
            <ac:picMk id="7" creationId="{8C5C3F6E-80B4-4C22-AD7F-CB872D3E1649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6:53:32.417" v="5451" actId="1076"/>
        <pc:sldMkLst>
          <pc:docMk/>
          <pc:sldMk cId="1891710925" sldId="768"/>
        </pc:sldMkLst>
        <pc:spChg chg="add mod">
          <ac:chgData name="Hwidong LEE" userId="e0cc7a98-4032-42ed-bae6-35bd8123fc91" providerId="ADAL" clId="{D9139B7E-BD13-47F2-8937-E4F2E778515E}" dt="2019-06-28T06:46:11.859" v="4801" actId="1076"/>
          <ac:spMkLst>
            <pc:docMk/>
            <pc:sldMk cId="1891710925" sldId="768"/>
            <ac:spMk id="18" creationId="{1F7E4711-FA0D-41F6-966D-7AAD0DA3F8A0}"/>
          </ac:spMkLst>
        </pc:spChg>
        <pc:spChg chg="mod">
          <ac:chgData name="Hwidong LEE" userId="e0cc7a98-4032-42ed-bae6-35bd8123fc91" providerId="ADAL" clId="{D9139B7E-BD13-47F2-8937-E4F2E778515E}" dt="2019-06-28T06:45:57.888" v="4796" actId="20577"/>
          <ac:spMkLst>
            <pc:docMk/>
            <pc:sldMk cId="1891710925" sldId="768"/>
            <ac:spMk id="20" creationId="{00000000-0000-0000-0000-000000000000}"/>
          </ac:spMkLst>
        </pc:spChg>
        <pc:spChg chg="add mod">
          <ac:chgData name="Hwidong LEE" userId="e0cc7a98-4032-42ed-bae6-35bd8123fc91" providerId="ADAL" clId="{D9139B7E-BD13-47F2-8937-E4F2E778515E}" dt="2019-06-28T06:46:07.626" v="4800" actId="1076"/>
          <ac:spMkLst>
            <pc:docMk/>
            <pc:sldMk cId="1891710925" sldId="768"/>
            <ac:spMk id="22" creationId="{F7D679D9-A9B6-4DD0-BCEA-86467B4FF62E}"/>
          </ac:spMkLst>
        </pc:spChg>
        <pc:spChg chg="mod">
          <ac:chgData name="Hwidong LEE" userId="e0cc7a98-4032-42ed-bae6-35bd8123fc91" providerId="ADAL" clId="{D9139B7E-BD13-47F2-8937-E4F2E778515E}" dt="2019-06-28T06:53:22.959" v="5446" actId="1076"/>
          <ac:spMkLst>
            <pc:docMk/>
            <pc:sldMk cId="1891710925" sldId="768"/>
            <ac:spMk id="24" creationId="{416405EB-03A4-4C19-9A6E-CF12D6A83969}"/>
          </ac:spMkLst>
        </pc:spChg>
        <pc:spChg chg="add mod">
          <ac:chgData name="Hwidong LEE" userId="e0cc7a98-4032-42ed-bae6-35bd8123fc91" providerId="ADAL" clId="{D9139B7E-BD13-47F2-8937-E4F2E778515E}" dt="2019-06-28T06:49:57.406" v="5095" actId="1076"/>
          <ac:spMkLst>
            <pc:docMk/>
            <pc:sldMk cId="1891710925" sldId="768"/>
            <ac:spMk id="25" creationId="{69D55692-35D6-4CD9-A3F8-F879C7994FF4}"/>
          </ac:spMkLst>
        </pc:spChg>
        <pc:spChg chg="del mod">
          <ac:chgData name="Hwidong LEE" userId="e0cc7a98-4032-42ed-bae6-35bd8123fc91" providerId="ADAL" clId="{D9139B7E-BD13-47F2-8937-E4F2E778515E}" dt="2019-06-28T06:47:37.349" v="4977"/>
          <ac:spMkLst>
            <pc:docMk/>
            <pc:sldMk cId="1891710925" sldId="768"/>
            <ac:spMk id="26" creationId="{7F1A473D-BBB3-48B5-8EA6-22F5DA9E9010}"/>
          </ac:spMkLst>
        </pc:spChg>
        <pc:spChg chg="mod">
          <ac:chgData name="Hwidong LEE" userId="e0cc7a98-4032-42ed-bae6-35bd8123fc91" providerId="ADAL" clId="{D9139B7E-BD13-47F2-8937-E4F2E778515E}" dt="2019-06-28T06:46:14.819" v="4802" actId="1076"/>
          <ac:spMkLst>
            <pc:docMk/>
            <pc:sldMk cId="1891710925" sldId="768"/>
            <ac:spMk id="28" creationId="{AFCEACD5-F525-4533-8096-88FE053F2DF5}"/>
          </ac:spMkLst>
        </pc:spChg>
        <pc:spChg chg="del">
          <ac:chgData name="Hwidong LEE" userId="e0cc7a98-4032-42ed-bae6-35bd8123fc91" providerId="ADAL" clId="{D9139B7E-BD13-47F2-8937-E4F2E778515E}" dt="2019-06-28T06:47:37.319" v="4975" actId="478"/>
          <ac:spMkLst>
            <pc:docMk/>
            <pc:sldMk cId="1891710925" sldId="768"/>
            <ac:spMk id="33" creationId="{0CE952AB-3880-4A51-8752-1368A2ACB344}"/>
          </ac:spMkLst>
        </pc:spChg>
        <pc:spChg chg="mod">
          <ac:chgData name="Hwidong LEE" userId="e0cc7a98-4032-42ed-bae6-35bd8123fc91" providerId="ADAL" clId="{D9139B7E-BD13-47F2-8937-E4F2E778515E}" dt="2019-06-28T06:45:36.047" v="4762"/>
          <ac:spMkLst>
            <pc:docMk/>
            <pc:sldMk cId="1891710925" sldId="768"/>
            <ac:spMk id="35" creationId="{CD6F64EA-4878-4360-B1A6-39FCB75B22FA}"/>
          </ac:spMkLst>
        </pc:spChg>
        <pc:spChg chg="add mod">
          <ac:chgData name="Hwidong LEE" userId="e0cc7a98-4032-42ed-bae6-35bd8123fc91" providerId="ADAL" clId="{D9139B7E-BD13-47F2-8937-E4F2E778515E}" dt="2019-06-28T06:50:45.699" v="5185" actId="14100"/>
          <ac:spMkLst>
            <pc:docMk/>
            <pc:sldMk cId="1891710925" sldId="768"/>
            <ac:spMk id="36" creationId="{506B6245-FEF2-4563-9BFF-49595C7B6307}"/>
          </ac:spMkLst>
        </pc:spChg>
        <pc:spChg chg="add mod">
          <ac:chgData name="Hwidong LEE" userId="e0cc7a98-4032-42ed-bae6-35bd8123fc91" providerId="ADAL" clId="{D9139B7E-BD13-47F2-8937-E4F2E778515E}" dt="2019-06-28T06:51:29.417" v="5292" actId="1076"/>
          <ac:spMkLst>
            <pc:docMk/>
            <pc:sldMk cId="1891710925" sldId="768"/>
            <ac:spMk id="37" creationId="{101B9839-A7CD-4127-9F98-3A85B329AB1B}"/>
          </ac:spMkLst>
        </pc:spChg>
        <pc:spChg chg="add mod">
          <ac:chgData name="Hwidong LEE" userId="e0cc7a98-4032-42ed-bae6-35bd8123fc91" providerId="ADAL" clId="{D9139B7E-BD13-47F2-8937-E4F2E778515E}" dt="2019-06-28T06:52:01.491" v="5372" actId="1076"/>
          <ac:spMkLst>
            <pc:docMk/>
            <pc:sldMk cId="1891710925" sldId="768"/>
            <ac:spMk id="38" creationId="{A3E48EEE-CE0D-44C0-AE88-2C6E92308310}"/>
          </ac:spMkLst>
        </pc:spChg>
        <pc:spChg chg="add mod">
          <ac:chgData name="Hwidong LEE" userId="e0cc7a98-4032-42ed-bae6-35bd8123fc91" providerId="ADAL" clId="{D9139B7E-BD13-47F2-8937-E4F2E778515E}" dt="2019-06-28T06:53:13.787" v="5444" actId="20577"/>
          <ac:spMkLst>
            <pc:docMk/>
            <pc:sldMk cId="1891710925" sldId="768"/>
            <ac:spMk id="39" creationId="{B9FA1F1B-C749-49CE-B06B-5631C2A0AAE6}"/>
          </ac:spMkLst>
        </pc:spChg>
        <pc:grpChg chg="del">
          <ac:chgData name="Hwidong LEE" userId="e0cc7a98-4032-42ed-bae6-35bd8123fc91" providerId="ADAL" clId="{D9139B7E-BD13-47F2-8937-E4F2E778515E}" dt="2019-06-28T06:47:39.238" v="4978" actId="478"/>
          <ac:grpSpMkLst>
            <pc:docMk/>
            <pc:sldMk cId="1891710925" sldId="768"/>
            <ac:grpSpMk id="30" creationId="{BD063228-5720-49CF-81BE-E255CB7870CC}"/>
          </ac:grpSpMkLst>
        </pc:grpChg>
        <pc:picChg chg="add mod">
          <ac:chgData name="Hwidong LEE" userId="e0cc7a98-4032-42ed-bae6-35bd8123fc91" providerId="ADAL" clId="{D9139B7E-BD13-47F2-8937-E4F2E778515E}" dt="2019-06-28T06:53:32.417" v="5451" actId="1076"/>
          <ac:picMkLst>
            <pc:docMk/>
            <pc:sldMk cId="1891710925" sldId="768"/>
            <ac:picMk id="4" creationId="{DFDC5EDB-8F1E-48DE-83CB-D5A51455D02F}"/>
          </ac:picMkLst>
        </pc:picChg>
        <pc:picChg chg="add mod">
          <ac:chgData name="Hwidong LEE" userId="e0cc7a98-4032-42ed-bae6-35bd8123fc91" providerId="ADAL" clId="{D9139B7E-BD13-47F2-8937-E4F2E778515E}" dt="2019-06-28T06:53:29.908" v="5450" actId="1076"/>
          <ac:picMkLst>
            <pc:docMk/>
            <pc:sldMk cId="1891710925" sldId="768"/>
            <ac:picMk id="6" creationId="{A1F3DDE4-1B92-40DB-BC45-C1070AED1595}"/>
          </ac:picMkLst>
        </pc:picChg>
        <pc:picChg chg="add">
          <ac:chgData name="Hwidong LEE" userId="e0cc7a98-4032-42ed-bae6-35bd8123fc91" providerId="ADAL" clId="{D9139B7E-BD13-47F2-8937-E4F2E778515E}" dt="2019-06-28T06:45:42.645" v="4763"/>
          <ac:picMkLst>
            <pc:docMk/>
            <pc:sldMk cId="1891710925" sldId="768"/>
            <ac:picMk id="17" creationId="{8552989C-13FF-46D5-B628-A6DF0C992A45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6:53:47.738" v="5453" actId="1076"/>
        <pc:sldMkLst>
          <pc:docMk/>
          <pc:sldMk cId="2198342120" sldId="769"/>
        </pc:sldMkLst>
        <pc:picChg chg="del">
          <ac:chgData name="Hwidong LEE" userId="e0cc7a98-4032-42ed-bae6-35bd8123fc91" providerId="ADAL" clId="{D9139B7E-BD13-47F2-8937-E4F2E778515E}" dt="2019-06-28T06:45:11.707" v="4756" actId="478"/>
          <ac:picMkLst>
            <pc:docMk/>
            <pc:sldMk cId="2198342120" sldId="769"/>
            <ac:picMk id="4" creationId="{9060E582-DFF0-444E-A574-C3FB37F3F8AD}"/>
          </ac:picMkLst>
        </pc:picChg>
        <pc:picChg chg="add mod">
          <ac:chgData name="Hwidong LEE" userId="e0cc7a98-4032-42ed-bae6-35bd8123fc91" providerId="ADAL" clId="{D9139B7E-BD13-47F2-8937-E4F2E778515E}" dt="2019-06-28T06:53:47.738" v="5453" actId="1076"/>
          <ac:picMkLst>
            <pc:docMk/>
            <pc:sldMk cId="2198342120" sldId="769"/>
            <ac:picMk id="5" creationId="{1A2D3A78-09F6-4180-9CB6-C5706D1C4F29}"/>
          </ac:picMkLst>
        </pc:picChg>
      </pc:sldChg>
      <pc:sldChg chg="addSp delSp modSp add">
        <pc:chgData name="Hwidong LEE" userId="e0cc7a98-4032-42ed-bae6-35bd8123fc91" providerId="ADAL" clId="{D9139B7E-BD13-47F2-8937-E4F2E778515E}" dt="2019-06-28T07:03:53.183" v="6257" actId="478"/>
        <pc:sldMkLst>
          <pc:docMk/>
          <pc:sldMk cId="1419736369" sldId="770"/>
        </pc:sldMkLst>
        <pc:spChg chg="add mod">
          <ac:chgData name="Hwidong LEE" userId="e0cc7a98-4032-42ed-bae6-35bd8123fc91" providerId="ADAL" clId="{D9139B7E-BD13-47F2-8937-E4F2E778515E}" dt="2019-06-28T06:55:58.004" v="5782" actId="14100"/>
          <ac:spMkLst>
            <pc:docMk/>
            <pc:sldMk cId="1419736369" sldId="770"/>
            <ac:spMk id="17" creationId="{5D1E95A0-8979-4F92-AA8A-0F6ED0846873}"/>
          </ac:spMkLst>
        </pc:spChg>
        <pc:spChg chg="add mod">
          <ac:chgData name="Hwidong LEE" userId="e0cc7a98-4032-42ed-bae6-35bd8123fc91" providerId="ADAL" clId="{D9139B7E-BD13-47F2-8937-E4F2E778515E}" dt="2019-06-28T07:00:25.312" v="5987"/>
          <ac:spMkLst>
            <pc:docMk/>
            <pc:sldMk cId="1419736369" sldId="770"/>
            <ac:spMk id="18" creationId="{A792AA3C-B4F2-4473-ACB8-65A38E2B98F9}"/>
          </ac:spMkLst>
        </pc:spChg>
        <pc:spChg chg="mod">
          <ac:chgData name="Hwidong LEE" userId="e0cc7a98-4032-42ed-bae6-35bd8123fc91" providerId="ADAL" clId="{D9139B7E-BD13-47F2-8937-E4F2E778515E}" dt="2019-06-28T06:53:58.177" v="5459" actId="20577"/>
          <ac:spMkLst>
            <pc:docMk/>
            <pc:sldMk cId="1419736369" sldId="770"/>
            <ac:spMk id="20" creationId="{00000000-0000-0000-0000-000000000000}"/>
          </ac:spMkLst>
        </pc:spChg>
        <pc:spChg chg="del">
          <ac:chgData name="Hwidong LEE" userId="e0cc7a98-4032-42ed-bae6-35bd8123fc91" providerId="ADAL" clId="{D9139B7E-BD13-47F2-8937-E4F2E778515E}" dt="2019-06-28T07:03:53.183" v="6257" actId="478"/>
          <ac:spMkLst>
            <pc:docMk/>
            <pc:sldMk cId="1419736369" sldId="770"/>
            <ac:spMk id="21" creationId="{00000000-0000-0000-0000-000000000000}"/>
          </ac:spMkLst>
        </pc:spChg>
        <pc:spChg chg="mod">
          <ac:chgData name="Hwidong LEE" userId="e0cc7a98-4032-42ed-bae6-35bd8123fc91" providerId="ADAL" clId="{D9139B7E-BD13-47F2-8937-E4F2E778515E}" dt="2019-06-28T06:55:06.832" v="5655"/>
          <ac:spMkLst>
            <pc:docMk/>
            <pc:sldMk cId="1419736369" sldId="770"/>
            <ac:spMk id="24" creationId="{416405EB-03A4-4C19-9A6E-CF12D6A83969}"/>
          </ac:spMkLst>
        </pc:spChg>
        <pc:spChg chg="del">
          <ac:chgData name="Hwidong LEE" userId="e0cc7a98-4032-42ed-bae6-35bd8123fc91" providerId="ADAL" clId="{D9139B7E-BD13-47F2-8937-E4F2E778515E}" dt="2019-06-28T06:55:08.964" v="5656" actId="478"/>
          <ac:spMkLst>
            <pc:docMk/>
            <pc:sldMk cId="1419736369" sldId="770"/>
            <ac:spMk id="26" creationId="{7F1A473D-BBB3-48B5-8EA6-22F5DA9E9010}"/>
          </ac:spMkLst>
        </pc:spChg>
        <pc:spChg chg="mod">
          <ac:chgData name="Hwidong LEE" userId="e0cc7a98-4032-42ed-bae6-35bd8123fc91" providerId="ADAL" clId="{D9139B7E-BD13-47F2-8937-E4F2E778515E}" dt="2019-06-28T06:54:03.805" v="5483"/>
          <ac:spMkLst>
            <pc:docMk/>
            <pc:sldMk cId="1419736369" sldId="770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6:54:25.190" v="5556"/>
          <ac:spMkLst>
            <pc:docMk/>
            <pc:sldMk cId="1419736369" sldId="770"/>
            <ac:spMk id="34" creationId="{FB20C80C-DE76-47A1-B117-71335ED8F868}"/>
          </ac:spMkLst>
        </pc:spChg>
        <pc:grpChg chg="del">
          <ac:chgData name="Hwidong LEE" userId="e0cc7a98-4032-42ed-bae6-35bd8123fc91" providerId="ADAL" clId="{D9139B7E-BD13-47F2-8937-E4F2E778515E}" dt="2019-06-28T06:54:06.595" v="5484" actId="478"/>
          <ac:grpSpMkLst>
            <pc:docMk/>
            <pc:sldMk cId="1419736369" sldId="770"/>
            <ac:grpSpMk id="27" creationId="{1F109A54-9A38-4DFF-9859-12B427145284}"/>
          </ac:grpSpMkLst>
        </pc:grpChg>
      </pc:sldChg>
      <pc:sldChg chg="modSp add">
        <pc:chgData name="Hwidong LEE" userId="e0cc7a98-4032-42ed-bae6-35bd8123fc91" providerId="ADAL" clId="{D9139B7E-BD13-47F2-8937-E4F2E778515E}" dt="2019-06-28T07:02:55.396" v="6256"/>
        <pc:sldMkLst>
          <pc:docMk/>
          <pc:sldMk cId="1667547720" sldId="771"/>
        </pc:sldMkLst>
        <pc:spChg chg="mod">
          <ac:chgData name="Hwidong LEE" userId="e0cc7a98-4032-42ed-bae6-35bd8123fc91" providerId="ADAL" clId="{D9139B7E-BD13-47F2-8937-E4F2E778515E}" dt="2019-06-28T07:02:55.396" v="6256"/>
          <ac:spMkLst>
            <pc:docMk/>
            <pc:sldMk cId="1667547720" sldId="771"/>
            <ac:spMk id="13" creationId="{AEB26B5A-46BE-4947-B273-C7592A816D17}"/>
          </ac:spMkLst>
        </pc:spChg>
      </pc:sldChg>
      <pc:sldChg chg="addSp delSp modSp add">
        <pc:chgData name="Hwidong LEE" userId="e0cc7a98-4032-42ed-bae6-35bd8123fc91" providerId="ADAL" clId="{D9139B7E-BD13-47F2-8937-E4F2E778515E}" dt="2019-06-28T07:39:25.440" v="6703" actId="1076"/>
        <pc:sldMkLst>
          <pc:docMk/>
          <pc:sldMk cId="3983121502" sldId="772"/>
        </pc:sldMkLst>
        <pc:spChg chg="del">
          <ac:chgData name="Hwidong LEE" userId="e0cc7a98-4032-42ed-bae6-35bd8123fc91" providerId="ADAL" clId="{D9139B7E-BD13-47F2-8937-E4F2E778515E}" dt="2019-06-28T07:30:41.712" v="6280" actId="478"/>
          <ac:spMkLst>
            <pc:docMk/>
            <pc:sldMk cId="3983121502" sldId="772"/>
            <ac:spMk id="3" creationId="{E3E22EF6-834D-49D5-806D-3F15D7DD9D38}"/>
          </ac:spMkLst>
        </pc:spChg>
        <pc:spChg chg="add mod">
          <ac:chgData name="Hwidong LEE" userId="e0cc7a98-4032-42ed-bae6-35bd8123fc91" providerId="ADAL" clId="{D9139B7E-BD13-47F2-8937-E4F2E778515E}" dt="2019-06-28T07:39:02.040" v="6684"/>
          <ac:spMkLst>
            <pc:docMk/>
            <pc:sldMk cId="3983121502" sldId="772"/>
            <ac:spMk id="17" creationId="{3668D66F-21C4-4925-BA57-64D8135C53AB}"/>
          </ac:spMkLst>
        </pc:spChg>
        <pc:spChg chg="add mod">
          <ac:chgData name="Hwidong LEE" userId="e0cc7a98-4032-42ed-bae6-35bd8123fc91" providerId="ADAL" clId="{D9139B7E-BD13-47F2-8937-E4F2E778515E}" dt="2019-06-28T07:36:59.417" v="6506" actId="14100"/>
          <ac:spMkLst>
            <pc:docMk/>
            <pc:sldMk cId="3983121502" sldId="772"/>
            <ac:spMk id="18" creationId="{E95F9D3E-6243-40EE-AEE9-51B37EDDDAC7}"/>
          </ac:spMkLst>
        </pc:spChg>
        <pc:spChg chg="del">
          <ac:chgData name="Hwidong LEE" userId="e0cc7a98-4032-42ed-bae6-35bd8123fc91" providerId="ADAL" clId="{D9139B7E-BD13-47F2-8937-E4F2E778515E}" dt="2019-06-28T07:30:40.390" v="6279" actId="478"/>
          <ac:spMkLst>
            <pc:docMk/>
            <pc:sldMk cId="3983121502" sldId="772"/>
            <ac:spMk id="24" creationId="{416405EB-03A4-4C19-9A6E-CF12D6A83969}"/>
          </ac:spMkLst>
        </pc:spChg>
        <pc:spChg chg="mod">
          <ac:chgData name="Hwidong LEE" userId="e0cc7a98-4032-42ed-bae6-35bd8123fc91" providerId="ADAL" clId="{D9139B7E-BD13-47F2-8937-E4F2E778515E}" dt="2019-06-28T07:35:22.680" v="6298" actId="20577"/>
          <ac:spMkLst>
            <pc:docMk/>
            <pc:sldMk cId="3983121502" sldId="772"/>
            <ac:spMk id="28" creationId="{AFCEACD5-F525-4533-8096-88FE053F2DF5}"/>
          </ac:spMkLst>
        </pc:spChg>
        <pc:spChg chg="mod">
          <ac:chgData name="Hwidong LEE" userId="e0cc7a98-4032-42ed-bae6-35bd8123fc91" providerId="ADAL" clId="{D9139B7E-BD13-47F2-8937-E4F2E778515E}" dt="2019-06-28T07:38:02.775" v="6530" actId="20577"/>
          <ac:spMkLst>
            <pc:docMk/>
            <pc:sldMk cId="3983121502" sldId="772"/>
            <ac:spMk id="32" creationId="{94B52E17-EDC4-4056-97F0-019C6EC66573}"/>
          </ac:spMkLst>
        </pc:spChg>
        <pc:spChg chg="mod">
          <ac:chgData name="Hwidong LEE" userId="e0cc7a98-4032-42ed-bae6-35bd8123fc91" providerId="ADAL" clId="{D9139B7E-BD13-47F2-8937-E4F2E778515E}" dt="2019-06-28T07:35:34.922" v="6310" actId="6549"/>
          <ac:spMkLst>
            <pc:docMk/>
            <pc:sldMk cId="3983121502" sldId="772"/>
            <ac:spMk id="34" creationId="{FB20C80C-DE76-47A1-B117-71335ED8F868}"/>
          </ac:spMkLst>
        </pc:spChg>
        <pc:spChg chg="add del">
          <ac:chgData name="Hwidong LEE" userId="e0cc7a98-4032-42ed-bae6-35bd8123fc91" providerId="ADAL" clId="{D9139B7E-BD13-47F2-8937-E4F2E778515E}" dt="2019-06-28T07:38:11.888" v="6532"/>
          <ac:spMkLst>
            <pc:docMk/>
            <pc:sldMk cId="3983121502" sldId="772"/>
            <ac:spMk id="35" creationId="{137336AE-7266-4C7A-8A41-87FB6B9B75A1}"/>
          </ac:spMkLst>
        </pc:spChg>
        <pc:spChg chg="mod">
          <ac:chgData name="Hwidong LEE" userId="e0cc7a98-4032-42ed-bae6-35bd8123fc91" providerId="ADAL" clId="{D9139B7E-BD13-47F2-8937-E4F2E778515E}" dt="2019-06-28T07:35:30.817" v="6309" actId="6549"/>
          <ac:spMkLst>
            <pc:docMk/>
            <pc:sldMk cId="3983121502" sldId="772"/>
            <ac:spMk id="38" creationId="{633E3037-4AF6-4472-9716-A144B40D81AE}"/>
          </ac:spMkLst>
        </pc:spChg>
        <pc:picChg chg="add mod">
          <ac:chgData name="Hwidong LEE" userId="e0cc7a98-4032-42ed-bae6-35bd8123fc91" providerId="ADAL" clId="{D9139B7E-BD13-47F2-8937-E4F2E778515E}" dt="2019-06-28T07:37:46.741" v="6522" actId="1076"/>
          <ac:picMkLst>
            <pc:docMk/>
            <pc:sldMk cId="3983121502" sldId="772"/>
            <ac:picMk id="5" creationId="{74F2D809-E3A0-47FF-BC3F-ED4C4FE70FE8}"/>
          </ac:picMkLst>
        </pc:picChg>
        <pc:picChg chg="del">
          <ac:chgData name="Hwidong LEE" userId="e0cc7a98-4032-42ed-bae6-35bd8123fc91" providerId="ADAL" clId="{D9139B7E-BD13-47F2-8937-E4F2E778515E}" dt="2019-06-28T07:35:26.431" v="6299" actId="478"/>
          <ac:picMkLst>
            <pc:docMk/>
            <pc:sldMk cId="3983121502" sldId="772"/>
            <ac:picMk id="6" creationId="{A7DD8A14-9BF3-44F2-8CF8-B188C7057BC3}"/>
          </ac:picMkLst>
        </pc:picChg>
        <pc:picChg chg="add mod">
          <ac:chgData name="Hwidong LEE" userId="e0cc7a98-4032-42ed-bae6-35bd8123fc91" providerId="ADAL" clId="{D9139B7E-BD13-47F2-8937-E4F2E778515E}" dt="2019-06-28T07:39:21.745" v="6700" actId="1076"/>
          <ac:picMkLst>
            <pc:docMk/>
            <pc:sldMk cId="3983121502" sldId="772"/>
            <ac:picMk id="8" creationId="{228FD27B-53BF-49DA-94D3-309AEB25F0C4}"/>
          </ac:picMkLst>
        </pc:picChg>
        <pc:picChg chg="add mod">
          <ac:chgData name="Hwidong LEE" userId="e0cc7a98-4032-42ed-bae6-35bd8123fc91" providerId="ADAL" clId="{D9139B7E-BD13-47F2-8937-E4F2E778515E}" dt="2019-06-28T07:39:18.744" v="6697" actId="1076"/>
          <ac:picMkLst>
            <pc:docMk/>
            <pc:sldMk cId="3983121502" sldId="772"/>
            <ac:picMk id="10" creationId="{D366E39C-8714-4086-8C62-BD5CB1C445CC}"/>
          </ac:picMkLst>
        </pc:picChg>
        <pc:picChg chg="add mod">
          <ac:chgData name="Hwidong LEE" userId="e0cc7a98-4032-42ed-bae6-35bd8123fc91" providerId="ADAL" clId="{D9139B7E-BD13-47F2-8937-E4F2E778515E}" dt="2019-06-28T07:39:24.353" v="6702" actId="1076"/>
          <ac:picMkLst>
            <pc:docMk/>
            <pc:sldMk cId="3983121502" sldId="772"/>
            <ac:picMk id="12" creationId="{D29AAE4D-D948-4E29-97ED-AFEAD7255A7C}"/>
          </ac:picMkLst>
        </pc:picChg>
        <pc:picChg chg="add mod">
          <ac:chgData name="Hwidong LEE" userId="e0cc7a98-4032-42ed-bae6-35bd8123fc91" providerId="ADAL" clId="{D9139B7E-BD13-47F2-8937-E4F2E778515E}" dt="2019-06-28T07:39:25.440" v="6703" actId="1076"/>
          <ac:picMkLst>
            <pc:docMk/>
            <pc:sldMk cId="3983121502" sldId="772"/>
            <ac:picMk id="14" creationId="{F0140B5A-B8B5-4F11-AD73-529D93F6228A}"/>
          </ac:picMkLst>
        </pc:picChg>
        <pc:picChg chg="add mod">
          <ac:chgData name="Hwidong LEE" userId="e0cc7a98-4032-42ed-bae6-35bd8123fc91" providerId="ADAL" clId="{D9139B7E-BD13-47F2-8937-E4F2E778515E}" dt="2019-06-28T07:39:22.777" v="6701" actId="1076"/>
          <ac:picMkLst>
            <pc:docMk/>
            <pc:sldMk cId="3983121502" sldId="772"/>
            <ac:picMk id="16" creationId="{798DE021-E633-4110-B0A5-E426BD56EB22}"/>
          </ac:picMkLst>
        </pc:picChg>
      </pc:sldChg>
      <pc:sldChg chg="delSp add del">
        <pc:chgData name="Hwidong LEE" userId="e0cc7a98-4032-42ed-bae6-35bd8123fc91" providerId="ADAL" clId="{D9139B7E-BD13-47F2-8937-E4F2E778515E}" dt="2019-06-28T07:37:43.333" v="6521" actId="2696"/>
        <pc:sldMkLst>
          <pc:docMk/>
          <pc:sldMk cId="1228842839" sldId="773"/>
        </pc:sldMkLst>
        <pc:spChg chg="del">
          <ac:chgData name="Hwidong LEE" userId="e0cc7a98-4032-42ed-bae6-35bd8123fc91" providerId="ADAL" clId="{D9139B7E-BD13-47F2-8937-E4F2E778515E}" dt="2019-06-28T07:37:41.012" v="6520" actId="478"/>
          <ac:spMkLst>
            <pc:docMk/>
            <pc:sldMk cId="1228842839" sldId="773"/>
            <ac:spMk id="12" creationId="{64DA91AB-E32F-4876-9147-5A1B188AAE4B}"/>
          </ac:spMkLst>
        </pc:spChg>
        <pc:spChg chg="del">
          <ac:chgData name="Hwidong LEE" userId="e0cc7a98-4032-42ed-bae6-35bd8123fc91" providerId="ADAL" clId="{D9139B7E-BD13-47F2-8937-E4F2E778515E}" dt="2019-06-28T07:37:38.554" v="6517" actId="478"/>
          <ac:spMkLst>
            <pc:docMk/>
            <pc:sldMk cId="1228842839" sldId="773"/>
            <ac:spMk id="13" creationId="{36DB9690-BA3F-4AE5-A2AA-72FF451B77E3}"/>
          </ac:spMkLst>
        </pc:spChg>
        <pc:spChg chg="del">
          <ac:chgData name="Hwidong LEE" userId="e0cc7a98-4032-42ed-bae6-35bd8123fc91" providerId="ADAL" clId="{D9139B7E-BD13-47F2-8937-E4F2E778515E}" dt="2019-06-28T07:37:39.419" v="6518" actId="478"/>
          <ac:spMkLst>
            <pc:docMk/>
            <pc:sldMk cId="1228842839" sldId="773"/>
            <ac:spMk id="14" creationId="{6E0C5063-B153-4398-A55D-04B61869ED53}"/>
          </ac:spMkLst>
        </pc:spChg>
        <pc:picChg chg="del">
          <ac:chgData name="Hwidong LEE" userId="e0cc7a98-4032-42ed-bae6-35bd8123fc91" providerId="ADAL" clId="{D9139B7E-BD13-47F2-8937-E4F2E778515E}" dt="2019-06-28T07:37:37.745" v="6516" actId="478"/>
          <ac:picMkLst>
            <pc:docMk/>
            <pc:sldMk cId="1228842839" sldId="773"/>
            <ac:picMk id="4" creationId="{B9FAC1D8-3D40-4057-AD85-F99636D6ED8E}"/>
          </ac:picMkLst>
        </pc:picChg>
        <pc:picChg chg="del">
          <ac:chgData name="Hwidong LEE" userId="e0cc7a98-4032-42ed-bae6-35bd8123fc91" providerId="ADAL" clId="{D9139B7E-BD13-47F2-8937-E4F2E778515E}" dt="2019-06-28T07:37:39.938" v="6519" actId="478"/>
          <ac:picMkLst>
            <pc:docMk/>
            <pc:sldMk cId="1228842839" sldId="773"/>
            <ac:picMk id="11" creationId="{ADFC359E-C491-4D18-83CD-E0A03FD5B26D}"/>
          </ac:picMkLst>
        </pc:picChg>
      </pc:sldChg>
    </pc:docChg>
  </pc:docChgLst>
  <pc:docChgLst>
    <pc:chgData name="Hwidong LEE" userId="e0cc7a98-4032-42ed-bae6-35bd8123fc91" providerId="ADAL" clId="{2E29C326-4869-4CF0-9D0D-B2A846404E4C}"/>
    <pc:docChg chg="undo redo custSel addSld delSld modSld sldOrd">
      <pc:chgData name="Hwidong LEE" userId="e0cc7a98-4032-42ed-bae6-35bd8123fc91" providerId="ADAL" clId="{2E29C326-4869-4CF0-9D0D-B2A846404E4C}" dt="2019-06-21T15:37:28.617" v="15336" actId="14100"/>
      <pc:docMkLst>
        <pc:docMk/>
      </pc:docMkLst>
      <pc:sldChg chg="modSp add">
        <pc:chgData name="Hwidong LEE" userId="e0cc7a98-4032-42ed-bae6-35bd8123fc91" providerId="ADAL" clId="{2E29C326-4869-4CF0-9D0D-B2A846404E4C}" dt="2019-06-14T13:23:49.595" v="436" actId="1076"/>
        <pc:sldMkLst>
          <pc:docMk/>
          <pc:sldMk cId="2553211637" sldId="278"/>
        </pc:sldMkLst>
        <pc:spChg chg="mod">
          <ac:chgData name="Hwidong LEE" userId="e0cc7a98-4032-42ed-bae6-35bd8123fc91" providerId="ADAL" clId="{2E29C326-4869-4CF0-9D0D-B2A846404E4C}" dt="2019-06-14T13:22:36.510" v="158"/>
          <ac:spMkLst>
            <pc:docMk/>
            <pc:sldMk cId="2553211637" sldId="278"/>
            <ac:spMk id="5" creationId="{CEFC71E5-5275-4C59-8E56-38BA83861D42}"/>
          </ac:spMkLst>
        </pc:spChg>
        <pc:spChg chg="mod">
          <ac:chgData name="Hwidong LEE" userId="e0cc7a98-4032-42ed-bae6-35bd8123fc91" providerId="ADAL" clId="{2E29C326-4869-4CF0-9D0D-B2A846404E4C}" dt="2019-06-14T13:23:47.395" v="435" actId="1076"/>
          <ac:spMkLst>
            <pc:docMk/>
            <pc:sldMk cId="2553211637" sldId="278"/>
            <ac:spMk id="10" creationId="{00000000-0000-0000-0000-000000000000}"/>
          </ac:spMkLst>
        </pc:spChg>
        <pc:spChg chg="mod">
          <ac:chgData name="Hwidong LEE" userId="e0cc7a98-4032-42ed-bae6-35bd8123fc91" providerId="ADAL" clId="{2E29C326-4869-4CF0-9D0D-B2A846404E4C}" dt="2019-06-14T13:23:03.238" v="263"/>
          <ac:spMkLst>
            <pc:docMk/>
            <pc:sldMk cId="2553211637" sldId="278"/>
            <ac:spMk id="11" creationId="{CEFC71E5-5275-4C59-8E56-38BA83861D42}"/>
          </ac:spMkLst>
        </pc:spChg>
        <pc:spChg chg="mod">
          <ac:chgData name="Hwidong LEE" userId="e0cc7a98-4032-42ed-bae6-35bd8123fc91" providerId="ADAL" clId="{2E29C326-4869-4CF0-9D0D-B2A846404E4C}" dt="2019-06-14T13:23:49.595" v="436" actId="1076"/>
          <ac:spMkLst>
            <pc:docMk/>
            <pc:sldMk cId="2553211637" sldId="278"/>
            <ac:spMk id="12" creationId="{CEFC71E5-5275-4C59-8E56-38BA83861D42}"/>
          </ac:spMkLst>
        </pc:spChg>
        <pc:spChg chg="mod">
          <ac:chgData name="Hwidong LEE" userId="e0cc7a98-4032-42ed-bae6-35bd8123fc91" providerId="ADAL" clId="{2E29C326-4869-4CF0-9D0D-B2A846404E4C}" dt="2019-06-14T13:21:38.684" v="9" actId="20577"/>
          <ac:spMkLst>
            <pc:docMk/>
            <pc:sldMk cId="2553211637" sldId="278"/>
            <ac:spMk id="15" creationId="{F2F899A4-8E7D-476F-891B-590EE88CC50A}"/>
          </ac:spMkLst>
        </pc:spChg>
      </pc:sldChg>
      <pc:sldChg chg="addSp delSp modSp modNotesTx">
        <pc:chgData name="Hwidong LEE" userId="e0cc7a98-4032-42ed-bae6-35bd8123fc91" providerId="ADAL" clId="{2E29C326-4869-4CF0-9D0D-B2A846404E4C}" dt="2019-06-14T13:48:50.603" v="798" actId="20577"/>
        <pc:sldMkLst>
          <pc:docMk/>
          <pc:sldMk cId="1325850765" sldId="415"/>
        </pc:sldMkLst>
        <pc:spChg chg="mod">
          <ac:chgData name="Hwidong LEE" userId="e0cc7a98-4032-42ed-bae6-35bd8123fc91" providerId="ADAL" clId="{2E29C326-4869-4CF0-9D0D-B2A846404E4C}" dt="2019-06-14T13:48:36.139" v="738"/>
          <ac:spMkLst>
            <pc:docMk/>
            <pc:sldMk cId="1325850765" sldId="415"/>
            <ac:spMk id="2" creationId="{36ED91E3-E6DA-4D78-A177-915F18541BBF}"/>
          </ac:spMkLst>
        </pc:spChg>
        <pc:spChg chg="add del mod">
          <ac:chgData name="Hwidong LEE" userId="e0cc7a98-4032-42ed-bae6-35bd8123fc91" providerId="ADAL" clId="{2E29C326-4869-4CF0-9D0D-B2A846404E4C}" dt="2019-06-14T13:43:41.581" v="520" actId="478"/>
          <ac:spMkLst>
            <pc:docMk/>
            <pc:sldMk cId="1325850765" sldId="415"/>
            <ac:spMk id="4" creationId="{38E6645F-E89D-49F2-9C9E-DBF059AF0EAB}"/>
          </ac:spMkLst>
        </pc:spChg>
        <pc:spChg chg="add mod">
          <ac:chgData name="Hwidong LEE" userId="e0cc7a98-4032-42ed-bae6-35bd8123fc91" providerId="ADAL" clId="{2E29C326-4869-4CF0-9D0D-B2A846404E4C}" dt="2019-06-14T13:48:04.404" v="718" actId="1076"/>
          <ac:spMkLst>
            <pc:docMk/>
            <pc:sldMk cId="1325850765" sldId="415"/>
            <ac:spMk id="6" creationId="{8D0A2252-8D2C-42E2-B605-7970AA82BBD6}"/>
          </ac:spMkLst>
        </pc:spChg>
        <pc:spChg chg="mod">
          <ac:chgData name="Hwidong LEE" userId="e0cc7a98-4032-42ed-bae6-35bd8123fc91" providerId="ADAL" clId="{2E29C326-4869-4CF0-9D0D-B2A846404E4C}" dt="2019-06-14T13:43:21.155" v="500"/>
          <ac:spMkLst>
            <pc:docMk/>
            <pc:sldMk cId="1325850765" sldId="415"/>
            <ac:spMk id="7" creationId="{CB7DAD21-3C4A-4FB7-87E9-2D11E0CB01A4}"/>
          </ac:spMkLst>
        </pc:spChg>
        <pc:spChg chg="del">
          <ac:chgData name="Hwidong LEE" userId="e0cc7a98-4032-42ed-bae6-35bd8123fc91" providerId="ADAL" clId="{2E29C326-4869-4CF0-9D0D-B2A846404E4C}" dt="2019-06-14T13:43:39.372" v="519" actId="478"/>
          <ac:spMkLst>
            <pc:docMk/>
            <pc:sldMk cId="1325850765" sldId="415"/>
            <ac:spMk id="8" creationId="{48972A81-90E0-48C1-A61C-4758C0541DE2}"/>
          </ac:spMkLst>
        </pc:spChg>
        <pc:spChg chg="add mod">
          <ac:chgData name="Hwidong LEE" userId="e0cc7a98-4032-42ed-bae6-35bd8123fc91" providerId="ADAL" clId="{2E29C326-4869-4CF0-9D0D-B2A846404E4C}" dt="2019-06-14T13:48:24.167" v="723" actId="14100"/>
          <ac:spMkLst>
            <pc:docMk/>
            <pc:sldMk cId="1325850765" sldId="415"/>
            <ac:spMk id="11" creationId="{DE6717F9-5B41-43C6-8CCA-DE5D56435166}"/>
          </ac:spMkLst>
        </pc:spChg>
        <pc:spChg chg="add mod">
          <ac:chgData name="Hwidong LEE" userId="e0cc7a98-4032-42ed-bae6-35bd8123fc91" providerId="ADAL" clId="{2E29C326-4869-4CF0-9D0D-B2A846404E4C}" dt="2019-06-14T13:48:12.422" v="721" actId="1076"/>
          <ac:spMkLst>
            <pc:docMk/>
            <pc:sldMk cId="1325850765" sldId="415"/>
            <ac:spMk id="15" creationId="{8DBC424A-C205-4FBF-89F8-263B3D1595AB}"/>
          </ac:spMkLst>
        </pc:spChg>
        <pc:picChg chg="del">
          <ac:chgData name="Hwidong LEE" userId="e0cc7a98-4032-42ed-bae6-35bd8123fc91" providerId="ADAL" clId="{2E29C326-4869-4CF0-9D0D-B2A846404E4C}" dt="2019-06-14T13:42:42.068" v="475" actId="478"/>
          <ac:picMkLst>
            <pc:docMk/>
            <pc:sldMk cId="1325850765" sldId="415"/>
            <ac:picMk id="5" creationId="{F14CC586-E2CD-4A38-854D-DEE02B2C106B}"/>
          </ac:picMkLst>
        </pc:picChg>
        <pc:picChg chg="add mod">
          <ac:chgData name="Hwidong LEE" userId="e0cc7a98-4032-42ed-bae6-35bd8123fc91" providerId="ADAL" clId="{2E29C326-4869-4CF0-9D0D-B2A846404E4C}" dt="2019-06-14T13:47:48.770" v="715" actId="1076"/>
          <ac:picMkLst>
            <pc:docMk/>
            <pc:sldMk cId="1325850765" sldId="415"/>
            <ac:picMk id="10" creationId="{922746C2-28A7-4605-9CC9-DCACA48717FD}"/>
          </ac:picMkLst>
        </pc:picChg>
        <pc:cxnChg chg="add mod">
          <ac:chgData name="Hwidong LEE" userId="e0cc7a98-4032-42ed-bae6-35bd8123fc91" providerId="ADAL" clId="{2E29C326-4869-4CF0-9D0D-B2A846404E4C}" dt="2019-06-14T13:48:24.167" v="723" actId="14100"/>
          <ac:cxnSpMkLst>
            <pc:docMk/>
            <pc:sldMk cId="1325850765" sldId="415"/>
            <ac:cxnSpMk id="12" creationId="{22706A01-59B2-4722-90ED-193DA23D9B8A}"/>
          </ac:cxnSpMkLst>
        </pc:cxnChg>
      </pc:sldChg>
      <pc:sldChg chg="addSp delSp modSp delAnim modAnim">
        <pc:chgData name="Hwidong LEE" userId="e0cc7a98-4032-42ed-bae6-35bd8123fc91" providerId="ADAL" clId="{2E29C326-4869-4CF0-9D0D-B2A846404E4C}" dt="2019-06-14T13:35:01.069" v="451" actId="14100"/>
        <pc:sldMkLst>
          <pc:docMk/>
          <pc:sldMk cId="3128134002" sldId="419"/>
        </pc:sldMkLst>
        <pc:picChg chg="add del mod">
          <ac:chgData name="Hwidong LEE" userId="e0cc7a98-4032-42ed-bae6-35bd8123fc91" providerId="ADAL" clId="{2E29C326-4869-4CF0-9D0D-B2A846404E4C}" dt="2019-06-14T13:28:51.856" v="442" actId="478"/>
          <ac:picMkLst>
            <pc:docMk/>
            <pc:sldMk cId="3128134002" sldId="419"/>
            <ac:picMk id="2" creationId="{D1846EBC-A54D-4CD0-A781-888C6CD636CC}"/>
          </ac:picMkLst>
        </pc:picChg>
        <pc:picChg chg="add del mod">
          <ac:chgData name="Hwidong LEE" userId="e0cc7a98-4032-42ed-bae6-35bd8123fc91" providerId="ADAL" clId="{2E29C326-4869-4CF0-9D0D-B2A846404E4C}" dt="2019-06-14T13:30:57.511" v="446" actId="478"/>
          <ac:picMkLst>
            <pc:docMk/>
            <pc:sldMk cId="3128134002" sldId="419"/>
            <ac:picMk id="3" creationId="{D978EC06-AF09-4A6A-901B-2380281F3A8F}"/>
          </ac:picMkLst>
        </pc:picChg>
        <pc:picChg chg="add mod">
          <ac:chgData name="Hwidong LEE" userId="e0cc7a98-4032-42ed-bae6-35bd8123fc91" providerId="ADAL" clId="{2E29C326-4869-4CF0-9D0D-B2A846404E4C}" dt="2019-06-14T13:35:01.069" v="451" actId="14100"/>
          <ac:picMkLst>
            <pc:docMk/>
            <pc:sldMk cId="3128134002" sldId="419"/>
            <ac:picMk id="4" creationId="{FBCB236C-8844-423F-9381-BCD7A9402930}"/>
          </ac:picMkLst>
        </pc:picChg>
        <pc:picChg chg="del mod">
          <ac:chgData name="Hwidong LEE" userId="e0cc7a98-4032-42ed-bae6-35bd8123fc91" providerId="ADAL" clId="{2E29C326-4869-4CF0-9D0D-B2A846404E4C}" dt="2019-06-14T13:24:03.150" v="438" actId="478"/>
          <ac:picMkLst>
            <pc:docMk/>
            <pc:sldMk cId="3128134002" sldId="419"/>
            <ac:picMk id="6" creationId="{0BF32BFF-5221-4756-A1C3-CC0508A206A2}"/>
          </ac:picMkLst>
        </pc:picChg>
        <pc:picChg chg="del">
          <ac:chgData name="Hwidong LEE" userId="e0cc7a98-4032-42ed-bae6-35bd8123fc91" providerId="ADAL" clId="{2E29C326-4869-4CF0-9D0D-B2A846404E4C}" dt="2019-06-14T13:24:03.403" v="439" actId="478"/>
          <ac:picMkLst>
            <pc:docMk/>
            <pc:sldMk cId="3128134002" sldId="419"/>
            <ac:picMk id="7" creationId="{F318A09A-92DB-4532-B0F5-27B60EDB4FDE}"/>
          </ac:picMkLst>
        </pc:picChg>
      </pc:sldChg>
      <pc:sldChg chg="add">
        <pc:chgData name="Hwidong LEE" userId="e0cc7a98-4032-42ed-bae6-35bd8123fc91" providerId="ADAL" clId="{2E29C326-4869-4CF0-9D0D-B2A846404E4C}" dt="2019-06-14T13:41:08.520" v="461"/>
        <pc:sldMkLst>
          <pc:docMk/>
          <pc:sldMk cId="3861045247" sldId="457"/>
        </pc:sldMkLst>
      </pc:sldChg>
      <pc:sldChg chg="add ord">
        <pc:chgData name="Hwidong LEE" userId="e0cc7a98-4032-42ed-bae6-35bd8123fc91" providerId="ADAL" clId="{2E29C326-4869-4CF0-9D0D-B2A846404E4C}" dt="2019-06-14T13:41:21.894" v="462"/>
        <pc:sldMkLst>
          <pc:docMk/>
          <pc:sldMk cId="156226967" sldId="515"/>
        </pc:sldMkLst>
      </pc:sldChg>
      <pc:sldChg chg="add">
        <pc:chgData name="Hwidong LEE" userId="e0cc7a98-4032-42ed-bae6-35bd8123fc91" providerId="ADAL" clId="{2E29C326-4869-4CF0-9D0D-B2A846404E4C}" dt="2019-06-14T13:41:08.520" v="461"/>
        <pc:sldMkLst>
          <pc:docMk/>
          <pc:sldMk cId="3638861048" sldId="516"/>
        </pc:sldMkLst>
      </pc:sldChg>
      <pc:sldChg chg="add">
        <pc:chgData name="Hwidong LEE" userId="e0cc7a98-4032-42ed-bae6-35bd8123fc91" providerId="ADAL" clId="{2E29C326-4869-4CF0-9D0D-B2A846404E4C}" dt="2019-06-14T13:41:08.520" v="461"/>
        <pc:sldMkLst>
          <pc:docMk/>
          <pc:sldMk cId="1013174196" sldId="517"/>
        </pc:sldMkLst>
      </pc:sldChg>
      <pc:sldChg chg="add">
        <pc:chgData name="Hwidong LEE" userId="e0cc7a98-4032-42ed-bae6-35bd8123fc91" providerId="ADAL" clId="{2E29C326-4869-4CF0-9D0D-B2A846404E4C}" dt="2019-06-14T15:34:05.812" v="9128"/>
        <pc:sldMkLst>
          <pc:docMk/>
          <pc:sldMk cId="3711647369" sldId="548"/>
        </pc:sldMkLst>
      </pc:sldChg>
      <pc:sldChg chg="modSp">
        <pc:chgData name="Hwidong LEE" userId="e0cc7a98-4032-42ed-bae6-35bd8123fc91" providerId="ADAL" clId="{2E29C326-4869-4CF0-9D0D-B2A846404E4C}" dt="2019-06-14T13:21:21.676" v="7" actId="20577"/>
        <pc:sldMkLst>
          <pc:docMk/>
          <pc:sldMk cId="195965822" sldId="648"/>
        </pc:sldMkLst>
        <pc:spChg chg="mod">
          <ac:chgData name="Hwidong LEE" userId="e0cc7a98-4032-42ed-bae6-35bd8123fc91" providerId="ADAL" clId="{2E29C326-4869-4CF0-9D0D-B2A846404E4C}" dt="2019-06-14T13:21:12.006" v="5" actId="20577"/>
          <ac:spMkLst>
            <pc:docMk/>
            <pc:sldMk cId="195965822" sldId="648"/>
            <ac:spMk id="2" creationId="{30CAE21E-A111-419E-BFC6-6AE661A9DF47}"/>
          </ac:spMkLst>
        </pc:spChg>
        <pc:spChg chg="mod">
          <ac:chgData name="Hwidong LEE" userId="e0cc7a98-4032-42ed-bae6-35bd8123fc91" providerId="ADAL" clId="{2E29C326-4869-4CF0-9D0D-B2A846404E4C}" dt="2019-06-14T13:21:16.121" v="6" actId="20577"/>
          <ac:spMkLst>
            <pc:docMk/>
            <pc:sldMk cId="195965822" sldId="648"/>
            <ac:spMk id="3" creationId="{0B9BCBA1-7726-4719-81D7-41AD945682B0}"/>
          </ac:spMkLst>
        </pc:spChg>
        <pc:spChg chg="mod">
          <ac:chgData name="Hwidong LEE" userId="e0cc7a98-4032-42ed-bae6-35bd8123fc91" providerId="ADAL" clId="{2E29C326-4869-4CF0-9D0D-B2A846404E4C}" dt="2019-06-14T13:21:21.676" v="7" actId="20577"/>
          <ac:spMkLst>
            <pc:docMk/>
            <pc:sldMk cId="195965822" sldId="648"/>
            <ac:spMk id="4" creationId="{5FA9281F-E692-412B-81E6-5E8D02496A53}"/>
          </ac:spMkLst>
        </pc:spChg>
      </pc:sldChg>
      <pc:sldChg chg="addSp delSp modSp add">
        <pc:chgData name="Hwidong LEE" userId="e0cc7a98-4032-42ed-bae6-35bd8123fc91" providerId="ADAL" clId="{2E29C326-4869-4CF0-9D0D-B2A846404E4C}" dt="2019-06-14T14:17:24.725" v="1956"/>
        <pc:sldMkLst>
          <pc:docMk/>
          <pc:sldMk cId="3033393001" sldId="697"/>
        </pc:sldMkLst>
        <pc:spChg chg="mod">
          <ac:chgData name="Hwidong LEE" userId="e0cc7a98-4032-42ed-bae6-35bd8123fc91" providerId="ADAL" clId="{2E29C326-4869-4CF0-9D0D-B2A846404E4C}" dt="2019-06-14T14:08:32.404" v="1437" actId="1076"/>
          <ac:spMkLst>
            <pc:docMk/>
            <pc:sldMk cId="3033393001" sldId="697"/>
            <ac:spMk id="21" creationId="{00000000-0000-0000-0000-000000000000}"/>
          </ac:spMkLst>
        </pc:spChg>
        <pc:spChg chg="mod">
          <ac:chgData name="Hwidong LEE" userId="e0cc7a98-4032-42ed-bae6-35bd8123fc91" providerId="ADAL" clId="{2E29C326-4869-4CF0-9D0D-B2A846404E4C}" dt="2019-06-14T13:57:16.643" v="1273" actId="6549"/>
          <ac:spMkLst>
            <pc:docMk/>
            <pc:sldMk cId="3033393001" sldId="697"/>
            <ac:spMk id="23" creationId="{DF4BBB42-21EA-49FB-8E8D-518665AE751C}"/>
          </ac:spMkLst>
        </pc:spChg>
        <pc:spChg chg="mod">
          <ac:chgData name="Hwidong LEE" userId="e0cc7a98-4032-42ed-bae6-35bd8123fc91" providerId="ADAL" clId="{2E29C326-4869-4CF0-9D0D-B2A846404E4C}" dt="2019-06-14T13:55:36.941" v="1109"/>
          <ac:spMkLst>
            <pc:docMk/>
            <pc:sldMk cId="3033393001" sldId="697"/>
            <ac:spMk id="24" creationId="{8FDE0DFC-5D8E-4030-9330-04C2984A8F95}"/>
          </ac:spMkLst>
        </pc:spChg>
        <pc:spChg chg="add mod">
          <ac:chgData name="Hwidong LEE" userId="e0cc7a98-4032-42ed-bae6-35bd8123fc91" providerId="ADAL" clId="{2E29C326-4869-4CF0-9D0D-B2A846404E4C}" dt="2019-06-14T13:56:37.295" v="1133"/>
          <ac:spMkLst>
            <pc:docMk/>
            <pc:sldMk cId="3033393001" sldId="697"/>
            <ac:spMk id="25" creationId="{1690A649-AAB7-40FA-8512-930C0BF6845D}"/>
          </ac:spMkLst>
        </pc:spChg>
        <pc:spChg chg="add mod">
          <ac:chgData name="Hwidong LEE" userId="e0cc7a98-4032-42ed-bae6-35bd8123fc91" providerId="ADAL" clId="{2E29C326-4869-4CF0-9D0D-B2A846404E4C}" dt="2019-06-14T13:57:09.243" v="1222"/>
          <ac:spMkLst>
            <pc:docMk/>
            <pc:sldMk cId="3033393001" sldId="697"/>
            <ac:spMk id="26" creationId="{0769ECFA-B365-43E3-B191-711F8D2B9A88}"/>
          </ac:spMkLst>
        </pc:spChg>
        <pc:spChg chg="mod">
          <ac:chgData name="Hwidong LEE" userId="e0cc7a98-4032-42ed-bae6-35bd8123fc91" providerId="ADAL" clId="{2E29C326-4869-4CF0-9D0D-B2A846404E4C}" dt="2019-06-14T13:58:27.918" v="1289" actId="692"/>
          <ac:spMkLst>
            <pc:docMk/>
            <pc:sldMk cId="3033393001" sldId="697"/>
            <ac:spMk id="28" creationId="{839DE566-5417-4E4E-9BF9-F2172B3014BD}"/>
          </ac:spMkLst>
        </pc:spChg>
        <pc:spChg chg="mod">
          <ac:chgData name="Hwidong LEE" userId="e0cc7a98-4032-42ed-bae6-35bd8123fc91" providerId="ADAL" clId="{2E29C326-4869-4CF0-9D0D-B2A846404E4C}" dt="2019-06-14T13:58:27.918" v="1289" actId="692"/>
          <ac:spMkLst>
            <pc:docMk/>
            <pc:sldMk cId="3033393001" sldId="697"/>
            <ac:spMk id="29" creationId="{ED35D11C-6DBD-4688-862D-71FAE0020E6D}"/>
          </ac:spMkLst>
        </pc:spChg>
        <pc:spChg chg="mod">
          <ac:chgData name="Hwidong LEE" userId="e0cc7a98-4032-42ed-bae6-35bd8123fc91" providerId="ADAL" clId="{2E29C326-4869-4CF0-9D0D-B2A846404E4C}" dt="2019-06-14T14:00:02.663" v="1429"/>
          <ac:spMkLst>
            <pc:docMk/>
            <pc:sldMk cId="3033393001" sldId="697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14T13:58:56.709" v="1313" actId="207"/>
          <ac:spMkLst>
            <pc:docMk/>
            <pc:sldMk cId="3033393001" sldId="697"/>
            <ac:spMk id="38" creationId="{4827A70E-BC60-4082-B347-6EC8BB6AEC58}"/>
          </ac:spMkLst>
        </pc:spChg>
        <pc:spChg chg="mod">
          <ac:chgData name="Hwidong LEE" userId="e0cc7a98-4032-42ed-bae6-35bd8123fc91" providerId="ADAL" clId="{2E29C326-4869-4CF0-9D0D-B2A846404E4C}" dt="2019-06-14T13:59:26.988" v="1328"/>
          <ac:spMkLst>
            <pc:docMk/>
            <pc:sldMk cId="3033393001" sldId="697"/>
            <ac:spMk id="45" creationId="{12465EB2-D5BB-4A59-B99A-DB053AEFEE21}"/>
          </ac:spMkLst>
        </pc:spChg>
        <pc:grpChg chg="add del mod">
          <ac:chgData name="Hwidong LEE" userId="e0cc7a98-4032-42ed-bae6-35bd8123fc91" providerId="ADAL" clId="{2E29C326-4869-4CF0-9D0D-B2A846404E4C}" dt="2019-06-14T13:58:59.132" v="1314" actId="478"/>
          <ac:grpSpMkLst>
            <pc:docMk/>
            <pc:sldMk cId="3033393001" sldId="697"/>
            <ac:grpSpMk id="27" creationId="{DCE0EE57-85AD-490B-B1DB-C5A0C2715F46}"/>
          </ac:grpSpMkLst>
        </pc:grpChg>
        <pc:grpChg chg="add mod">
          <ac:chgData name="Hwidong LEE" userId="e0cc7a98-4032-42ed-bae6-35bd8123fc91" providerId="ADAL" clId="{2E29C326-4869-4CF0-9D0D-B2A846404E4C}" dt="2019-06-14T13:59:03.025" v="1315" actId="1076"/>
          <ac:grpSpMkLst>
            <pc:docMk/>
            <pc:sldMk cId="3033393001" sldId="697"/>
            <ac:grpSpMk id="36" creationId="{97C482D3-4BA6-4076-B178-6A9645142DB7}"/>
          </ac:grpSpMkLst>
        </pc:grpChg>
        <pc:grpChg chg="add del mod">
          <ac:chgData name="Hwidong LEE" userId="e0cc7a98-4032-42ed-bae6-35bd8123fc91" providerId="ADAL" clId="{2E29C326-4869-4CF0-9D0D-B2A846404E4C}" dt="2019-06-14T14:17:24.526" v="1955" actId="478"/>
          <ac:grpSpMkLst>
            <pc:docMk/>
            <pc:sldMk cId="3033393001" sldId="697"/>
            <ac:grpSpMk id="39" creationId="{DD704C74-54D9-483B-A08A-C277032CE7DA}"/>
          </ac:grpSpMkLst>
        </pc:grpChg>
        <pc:grpChg chg="del">
          <ac:chgData name="Hwidong LEE" userId="e0cc7a98-4032-42ed-bae6-35bd8123fc91" providerId="ADAL" clId="{2E29C326-4869-4CF0-9D0D-B2A846404E4C}" dt="2019-06-14T13:53:50.736" v="884" actId="478"/>
          <ac:grpSpMkLst>
            <pc:docMk/>
            <pc:sldMk cId="3033393001" sldId="697"/>
            <ac:grpSpMk id="40" creationId="{00000000-0000-0000-0000-000000000000}"/>
          </ac:grpSpMkLst>
        </pc:grpChg>
        <pc:grpChg chg="add">
          <ac:chgData name="Hwidong LEE" userId="e0cc7a98-4032-42ed-bae6-35bd8123fc91" providerId="ADAL" clId="{2E29C326-4869-4CF0-9D0D-B2A846404E4C}" dt="2019-06-14T14:17:24.725" v="1956"/>
          <ac:grpSpMkLst>
            <pc:docMk/>
            <pc:sldMk cId="3033393001" sldId="697"/>
            <ac:grpSpMk id="47" creationId="{5054B83B-BE0F-41A5-980E-8EC63DEDBC03}"/>
          </ac:grpSpMkLst>
        </pc:grpChg>
        <pc:grpChg chg="del mod">
          <ac:chgData name="Hwidong LEE" userId="e0cc7a98-4032-42ed-bae6-35bd8123fc91" providerId="ADAL" clId="{2E29C326-4869-4CF0-9D0D-B2A846404E4C}" dt="2019-06-14T13:59:27.833" v="1329" actId="478"/>
          <ac:grpSpMkLst>
            <pc:docMk/>
            <pc:sldMk cId="3033393001" sldId="697"/>
            <ac:grpSpMk id="48" creationId="{00000000-0000-0000-0000-000000000000}"/>
          </ac:grpSpMkLst>
        </pc:grpChg>
        <pc:picChg chg="add mod">
          <ac:chgData name="Hwidong LEE" userId="e0cc7a98-4032-42ed-bae6-35bd8123fc91" providerId="ADAL" clId="{2E29C326-4869-4CF0-9D0D-B2A846404E4C}" dt="2019-06-14T14:01:26.866" v="1433" actId="1076"/>
          <ac:picMkLst>
            <pc:docMk/>
            <pc:sldMk cId="3033393001" sldId="697"/>
            <ac:picMk id="4" creationId="{62E84BBD-589E-44C9-A07E-6C440CB4EE78}"/>
          </ac:picMkLst>
        </pc:picChg>
        <pc:picChg chg="del">
          <ac:chgData name="Hwidong LEE" userId="e0cc7a98-4032-42ed-bae6-35bd8123fc91" providerId="ADAL" clId="{2E29C326-4869-4CF0-9D0D-B2A846404E4C}" dt="2019-06-14T13:53:50.736" v="884" actId="478"/>
          <ac:picMkLst>
            <pc:docMk/>
            <pc:sldMk cId="3033393001" sldId="697"/>
            <ac:picMk id="6" creationId="{A2C3BBB0-72A3-43AD-A3C3-D249D3003C0C}"/>
          </ac:picMkLst>
        </pc:picChg>
        <pc:picChg chg="del">
          <ac:chgData name="Hwidong LEE" userId="e0cc7a98-4032-42ed-bae6-35bd8123fc91" providerId="ADAL" clId="{2E29C326-4869-4CF0-9D0D-B2A846404E4C}" dt="2019-06-14T13:59:21.076" v="1320"/>
          <ac:picMkLst>
            <pc:docMk/>
            <pc:sldMk cId="3033393001" sldId="697"/>
            <ac:picMk id="7" creationId="{F4F1B9B6-BB5B-496E-881C-AD4D045C3888}"/>
          </ac:picMkLst>
        </pc:picChg>
        <pc:picChg chg="del">
          <ac:chgData name="Hwidong LEE" userId="e0cc7a98-4032-42ed-bae6-35bd8123fc91" providerId="ADAL" clId="{2E29C326-4869-4CF0-9D0D-B2A846404E4C}" dt="2019-06-14T13:53:50.736" v="884" actId="478"/>
          <ac:picMkLst>
            <pc:docMk/>
            <pc:sldMk cId="3033393001" sldId="697"/>
            <ac:picMk id="8" creationId="{E2C4600B-E477-4AD6-9015-6556FDF81FC6}"/>
          </ac:picMkLst>
        </pc:picChg>
        <pc:picChg chg="add del mod">
          <ac:chgData name="Hwidong LEE" userId="e0cc7a98-4032-42ed-bae6-35bd8123fc91" providerId="ADAL" clId="{2E29C326-4869-4CF0-9D0D-B2A846404E4C}" dt="2019-06-14T13:57:40.837" v="1284" actId="478"/>
          <ac:picMkLst>
            <pc:docMk/>
            <pc:sldMk cId="3033393001" sldId="697"/>
            <ac:picMk id="35" creationId="{5309E020-6027-4381-BCD3-E28845272A64}"/>
          </ac:picMkLst>
        </pc:picChg>
        <pc:picChg chg="add del mod">
          <ac:chgData name="Hwidong LEE" userId="e0cc7a98-4032-42ed-bae6-35bd8123fc91" providerId="ADAL" clId="{2E29C326-4869-4CF0-9D0D-B2A846404E4C}" dt="2019-06-14T14:17:24.526" v="1955" actId="478"/>
          <ac:picMkLst>
            <pc:docMk/>
            <pc:sldMk cId="3033393001" sldId="697"/>
            <ac:picMk id="46" creationId="{60DAE4F7-025F-4041-8056-9B8387F0B1B1}"/>
          </ac:picMkLst>
        </pc:picChg>
        <pc:picChg chg="add">
          <ac:chgData name="Hwidong LEE" userId="e0cc7a98-4032-42ed-bae6-35bd8123fc91" providerId="ADAL" clId="{2E29C326-4869-4CF0-9D0D-B2A846404E4C}" dt="2019-06-14T14:17:24.725" v="1956"/>
          <ac:picMkLst>
            <pc:docMk/>
            <pc:sldMk cId="3033393001" sldId="697"/>
            <ac:picMk id="53" creationId="{93EC4028-8355-4787-A5FE-580A1D919033}"/>
          </ac:picMkLst>
        </pc:picChg>
      </pc:sldChg>
      <pc:sldChg chg="addSp delSp modSp add">
        <pc:chgData name="Hwidong LEE" userId="e0cc7a98-4032-42ed-bae6-35bd8123fc91" providerId="ADAL" clId="{2E29C326-4869-4CF0-9D0D-B2A846404E4C}" dt="2019-06-14T14:09:55.431" v="1460"/>
        <pc:sldMkLst>
          <pc:docMk/>
          <pc:sldMk cId="1697964500" sldId="698"/>
        </pc:sldMkLst>
        <pc:spChg chg="add mod">
          <ac:chgData name="Hwidong LEE" userId="e0cc7a98-4032-42ed-bae6-35bd8123fc91" providerId="ADAL" clId="{2E29C326-4869-4CF0-9D0D-B2A846404E4C}" dt="2019-06-14T14:09:49.317" v="1450" actId="1076"/>
          <ac:spMkLst>
            <pc:docMk/>
            <pc:sldMk cId="1697964500" sldId="698"/>
            <ac:spMk id="10" creationId="{FA77DCD7-5A66-438F-BF43-46E4207EBBBE}"/>
          </ac:spMkLst>
        </pc:spChg>
        <pc:spChg chg="add mod">
          <ac:chgData name="Hwidong LEE" userId="e0cc7a98-4032-42ed-bae6-35bd8123fc91" providerId="ADAL" clId="{2E29C326-4869-4CF0-9D0D-B2A846404E4C}" dt="2019-06-14T14:09:55.431" v="1460"/>
          <ac:spMkLst>
            <pc:docMk/>
            <pc:sldMk cId="1697964500" sldId="698"/>
            <ac:spMk id="11" creationId="{6C8D651A-389A-4185-938B-7C59D2501305}"/>
          </ac:spMkLst>
        </pc:spChg>
        <pc:picChg chg="add mod">
          <ac:chgData name="Hwidong LEE" userId="e0cc7a98-4032-42ed-bae6-35bd8123fc91" providerId="ADAL" clId="{2E29C326-4869-4CF0-9D0D-B2A846404E4C}" dt="2019-06-14T14:09:32.722" v="1442" actId="1076"/>
          <ac:picMkLst>
            <pc:docMk/>
            <pc:sldMk cId="1697964500" sldId="698"/>
            <ac:picMk id="4" creationId="{4E4C5088-60A3-4404-88A8-6C16789B1FBF}"/>
          </ac:picMkLst>
        </pc:picChg>
        <pc:picChg chg="add mod">
          <ac:chgData name="Hwidong LEE" userId="e0cc7a98-4032-42ed-bae6-35bd8123fc91" providerId="ADAL" clId="{2E29C326-4869-4CF0-9D0D-B2A846404E4C}" dt="2019-06-14T14:09:35.643" v="1444" actId="1076"/>
          <ac:picMkLst>
            <pc:docMk/>
            <pc:sldMk cId="1697964500" sldId="698"/>
            <ac:picMk id="6" creationId="{C6F4ED70-EF6F-44BB-82C6-1A783CD770DD}"/>
          </ac:picMkLst>
        </pc:picChg>
        <pc:picChg chg="del">
          <ac:chgData name="Hwidong LEE" userId="e0cc7a98-4032-42ed-bae6-35bd8123fc91" providerId="ADAL" clId="{2E29C326-4869-4CF0-9D0D-B2A846404E4C}" dt="2019-06-14T14:08:48.318" v="1439" actId="478"/>
          <ac:picMkLst>
            <pc:docMk/>
            <pc:sldMk cId="1697964500" sldId="698"/>
            <ac:picMk id="8" creationId="{96E4897C-BA2F-4ED6-AFF4-1128B248B4DF}"/>
          </ac:picMkLst>
        </pc:picChg>
        <pc:picChg chg="del">
          <ac:chgData name="Hwidong LEE" userId="e0cc7a98-4032-42ed-bae6-35bd8123fc91" providerId="ADAL" clId="{2E29C326-4869-4CF0-9D0D-B2A846404E4C}" dt="2019-06-14T14:08:48.773" v="1440" actId="478"/>
          <ac:picMkLst>
            <pc:docMk/>
            <pc:sldMk cId="1697964500" sldId="698"/>
            <ac:picMk id="9" creationId="{6333AA9E-FE91-47F5-B5B9-B7366DF37E59}"/>
          </ac:picMkLst>
        </pc:picChg>
      </pc:sldChg>
      <pc:sldChg chg="addSp delSp modSp add">
        <pc:chgData name="Hwidong LEE" userId="e0cc7a98-4032-42ed-bae6-35bd8123fc91" providerId="ADAL" clId="{2E29C326-4869-4CF0-9D0D-B2A846404E4C}" dt="2019-06-14T14:15:56.717" v="1861" actId="1038"/>
        <pc:sldMkLst>
          <pc:docMk/>
          <pc:sldMk cId="598353816" sldId="699"/>
        </pc:sldMkLst>
        <pc:spChg chg="mod">
          <ac:chgData name="Hwidong LEE" userId="e0cc7a98-4032-42ed-bae6-35bd8123fc91" providerId="ADAL" clId="{2E29C326-4869-4CF0-9D0D-B2A846404E4C}" dt="2019-06-14T14:15:52.458" v="1850" actId="20577"/>
          <ac:spMkLst>
            <pc:docMk/>
            <pc:sldMk cId="598353816" sldId="699"/>
            <ac:spMk id="20" creationId="{00000000-0000-0000-0000-000000000000}"/>
          </ac:spMkLst>
        </pc:spChg>
        <pc:spChg chg="mod">
          <ac:chgData name="Hwidong LEE" userId="e0cc7a98-4032-42ed-bae6-35bd8123fc91" providerId="ADAL" clId="{2E29C326-4869-4CF0-9D0D-B2A846404E4C}" dt="2019-06-14T14:15:56.717" v="1861" actId="1038"/>
          <ac:spMkLst>
            <pc:docMk/>
            <pc:sldMk cId="598353816" sldId="699"/>
            <ac:spMk id="21" creationId="{00000000-0000-0000-0000-000000000000}"/>
          </ac:spMkLst>
        </pc:spChg>
        <pc:spChg chg="mod">
          <ac:chgData name="Hwidong LEE" userId="e0cc7a98-4032-42ed-bae6-35bd8123fc91" providerId="ADAL" clId="{2E29C326-4869-4CF0-9D0D-B2A846404E4C}" dt="2019-06-14T14:13:26.451" v="1797"/>
          <ac:spMkLst>
            <pc:docMk/>
            <pc:sldMk cId="598353816" sldId="699"/>
            <ac:spMk id="23" creationId="{DF4BBB42-21EA-49FB-8E8D-518665AE751C}"/>
          </ac:spMkLst>
        </pc:spChg>
        <pc:spChg chg="mod">
          <ac:chgData name="Hwidong LEE" userId="e0cc7a98-4032-42ed-bae6-35bd8123fc91" providerId="ADAL" clId="{2E29C326-4869-4CF0-9D0D-B2A846404E4C}" dt="2019-06-14T14:10:08.296" v="1490"/>
          <ac:spMkLst>
            <pc:docMk/>
            <pc:sldMk cId="598353816" sldId="699"/>
            <ac:spMk id="24" creationId="{8FDE0DFC-5D8E-4030-9330-04C2984A8F95}"/>
          </ac:spMkLst>
        </pc:spChg>
        <pc:spChg chg="del">
          <ac:chgData name="Hwidong LEE" userId="e0cc7a98-4032-42ed-bae6-35bd8123fc91" providerId="ADAL" clId="{2E29C326-4869-4CF0-9D0D-B2A846404E4C}" dt="2019-06-14T14:10:10.734" v="1491" actId="478"/>
          <ac:spMkLst>
            <pc:docMk/>
            <pc:sldMk cId="598353816" sldId="699"/>
            <ac:spMk id="25" creationId="{1690A649-AAB7-40FA-8512-930C0BF6845D}"/>
          </ac:spMkLst>
        </pc:spChg>
        <pc:spChg chg="del">
          <ac:chgData name="Hwidong LEE" userId="e0cc7a98-4032-42ed-bae6-35bd8123fc91" providerId="ADAL" clId="{2E29C326-4869-4CF0-9D0D-B2A846404E4C}" dt="2019-06-14T14:10:11.831" v="1492" actId="478"/>
          <ac:spMkLst>
            <pc:docMk/>
            <pc:sldMk cId="598353816" sldId="699"/>
            <ac:spMk id="26" creationId="{0769ECFA-B365-43E3-B191-711F8D2B9A88}"/>
          </ac:spMkLst>
        </pc:spChg>
        <pc:spChg chg="mod">
          <ac:chgData name="Hwidong LEE" userId="e0cc7a98-4032-42ed-bae6-35bd8123fc91" providerId="ADAL" clId="{2E29C326-4869-4CF0-9D0D-B2A846404E4C}" dt="2019-06-14T14:10:42.220" v="1590"/>
          <ac:spMkLst>
            <pc:docMk/>
            <pc:sldMk cId="598353816" sldId="699"/>
            <ac:spMk id="29" creationId="{825B6F31-1D25-46F0-8168-DF8770F9ABE9}"/>
          </ac:spMkLst>
        </pc:spChg>
        <pc:spChg chg="mod">
          <ac:chgData name="Hwidong LEE" userId="e0cc7a98-4032-42ed-bae6-35bd8123fc91" providerId="ADAL" clId="{2E29C326-4869-4CF0-9D0D-B2A846404E4C}" dt="2019-06-14T14:10:27.750" v="1574"/>
          <ac:spMkLst>
            <pc:docMk/>
            <pc:sldMk cId="598353816" sldId="699"/>
            <ac:spMk id="34" creationId="{FB20C80C-DE76-47A1-B117-71335ED8F868}"/>
          </ac:spMkLst>
        </pc:spChg>
        <pc:spChg chg="add del mod">
          <ac:chgData name="Hwidong LEE" userId="e0cc7a98-4032-42ed-bae6-35bd8123fc91" providerId="ADAL" clId="{2E29C326-4869-4CF0-9D0D-B2A846404E4C}" dt="2019-06-14T14:10:48.118" v="1593" actId="478"/>
          <ac:spMkLst>
            <pc:docMk/>
            <pc:sldMk cId="598353816" sldId="699"/>
            <ac:spMk id="35" creationId="{C0389C68-073B-4A8B-9E5F-16E4216086CE}"/>
          </ac:spMkLst>
        </pc:spChg>
        <pc:spChg chg="mod">
          <ac:chgData name="Hwidong LEE" userId="e0cc7a98-4032-42ed-bae6-35bd8123fc91" providerId="ADAL" clId="{2E29C326-4869-4CF0-9D0D-B2A846404E4C}" dt="2019-06-14T14:10:55.016" v="1601"/>
          <ac:spMkLst>
            <pc:docMk/>
            <pc:sldMk cId="598353816" sldId="699"/>
            <ac:spMk id="42" creationId="{B74A0089-C714-4FD4-9BD7-27C99B22A4C7}"/>
          </ac:spMkLst>
        </pc:spChg>
        <pc:spChg chg="mod">
          <ac:chgData name="Hwidong LEE" userId="e0cc7a98-4032-42ed-bae6-35bd8123fc91" providerId="ADAL" clId="{2E29C326-4869-4CF0-9D0D-B2A846404E4C}" dt="2019-06-14T14:10:34.285" v="1582"/>
          <ac:spMkLst>
            <pc:docMk/>
            <pc:sldMk cId="598353816" sldId="699"/>
            <ac:spMk id="45" creationId="{12465EB2-D5BB-4A59-B99A-DB053AEFEE21}"/>
          </ac:spMkLst>
        </pc:spChg>
        <pc:grpChg chg="add mod">
          <ac:chgData name="Hwidong LEE" userId="e0cc7a98-4032-42ed-bae6-35bd8123fc91" providerId="ADAL" clId="{2E29C326-4869-4CF0-9D0D-B2A846404E4C}" dt="2019-06-14T14:10:38.819" v="1584" actId="1076"/>
          <ac:grpSpMkLst>
            <pc:docMk/>
            <pc:sldMk cId="598353816" sldId="699"/>
            <ac:grpSpMk id="27" creationId="{09C51046-AF26-4EFA-98A5-7FB935E3F039}"/>
          </ac:grpSpMkLst>
        </pc:grpChg>
        <pc:grpChg chg="del">
          <ac:chgData name="Hwidong LEE" userId="e0cc7a98-4032-42ed-bae6-35bd8123fc91" providerId="ADAL" clId="{2E29C326-4869-4CF0-9D0D-B2A846404E4C}" dt="2019-06-14T14:10:28.994" v="1575" actId="478"/>
          <ac:grpSpMkLst>
            <pc:docMk/>
            <pc:sldMk cId="598353816" sldId="699"/>
            <ac:grpSpMk id="36" creationId="{97C482D3-4BA6-4076-B178-6A9645142DB7}"/>
          </ac:grpSpMkLst>
        </pc:grpChg>
        <pc:grpChg chg="add mod">
          <ac:chgData name="Hwidong LEE" userId="e0cc7a98-4032-42ed-bae6-35bd8123fc91" providerId="ADAL" clId="{2E29C326-4869-4CF0-9D0D-B2A846404E4C}" dt="2019-06-14T14:10:51.461" v="1595" actId="1076"/>
          <ac:grpSpMkLst>
            <pc:docMk/>
            <pc:sldMk cId="598353816" sldId="699"/>
            <ac:grpSpMk id="40" creationId="{8FBC46CD-59E3-4CC1-8824-EF4838B7D77E}"/>
          </ac:grpSpMkLst>
        </pc:grpChg>
        <pc:picChg chg="del">
          <ac:chgData name="Hwidong LEE" userId="e0cc7a98-4032-42ed-bae6-35bd8123fc91" providerId="ADAL" clId="{2E29C326-4869-4CF0-9D0D-B2A846404E4C}" dt="2019-06-14T14:10:28.994" v="1575" actId="478"/>
          <ac:picMkLst>
            <pc:docMk/>
            <pc:sldMk cId="598353816" sldId="699"/>
            <ac:picMk id="4" creationId="{62E84BBD-589E-44C9-A07E-6C440CB4EE78}"/>
          </ac:picMkLst>
        </pc:picChg>
        <pc:picChg chg="add mod">
          <ac:chgData name="Hwidong LEE" userId="e0cc7a98-4032-42ed-bae6-35bd8123fc91" providerId="ADAL" clId="{2E29C326-4869-4CF0-9D0D-B2A846404E4C}" dt="2019-06-14T14:11:36.849" v="1604" actId="1076"/>
          <ac:picMkLst>
            <pc:docMk/>
            <pc:sldMk cId="598353816" sldId="699"/>
            <ac:picMk id="5" creationId="{547A2957-F15A-4DA3-B23B-F768C002CE98}"/>
          </ac:picMkLst>
        </pc:picChg>
        <pc:picChg chg="add mod">
          <ac:chgData name="Hwidong LEE" userId="e0cc7a98-4032-42ed-bae6-35bd8123fc91" providerId="ADAL" clId="{2E29C326-4869-4CF0-9D0D-B2A846404E4C}" dt="2019-06-14T14:11:44.066" v="1607" actId="1076"/>
          <ac:picMkLst>
            <pc:docMk/>
            <pc:sldMk cId="598353816" sldId="699"/>
            <ac:picMk id="7" creationId="{431FCCEB-46E0-40BA-9FB3-3590F2554468}"/>
          </ac:picMkLst>
        </pc:picChg>
        <pc:picChg chg="add mod">
          <ac:chgData name="Hwidong LEE" userId="e0cc7a98-4032-42ed-bae6-35bd8123fc91" providerId="ADAL" clId="{2E29C326-4869-4CF0-9D0D-B2A846404E4C}" dt="2019-06-14T14:11:54.076" v="1614" actId="1076"/>
          <ac:picMkLst>
            <pc:docMk/>
            <pc:sldMk cId="598353816" sldId="699"/>
            <ac:picMk id="9" creationId="{8510C180-DF54-44BB-A654-7C342D01966B}"/>
          </ac:picMkLst>
        </pc:picChg>
        <pc:picChg chg="add mod">
          <ac:chgData name="Hwidong LEE" userId="e0cc7a98-4032-42ed-bae6-35bd8123fc91" providerId="ADAL" clId="{2E29C326-4869-4CF0-9D0D-B2A846404E4C}" dt="2019-06-14T14:14:42.651" v="1800" actId="1076"/>
          <ac:picMkLst>
            <pc:docMk/>
            <pc:sldMk cId="598353816" sldId="699"/>
            <ac:picMk id="11" creationId="{9D33A520-7D39-482D-9162-74F86BDEFE70}"/>
          </ac:picMkLst>
        </pc:picChg>
        <pc:picChg chg="del">
          <ac:chgData name="Hwidong LEE" userId="e0cc7a98-4032-42ed-bae6-35bd8123fc91" providerId="ADAL" clId="{2E29C326-4869-4CF0-9D0D-B2A846404E4C}" dt="2019-06-14T14:10:30.617" v="1576" actId="478"/>
          <ac:picMkLst>
            <pc:docMk/>
            <pc:sldMk cId="598353816" sldId="699"/>
            <ac:picMk id="46" creationId="{60DAE4F7-025F-4041-8056-9B8387F0B1B1}"/>
          </ac:picMkLst>
        </pc:picChg>
      </pc:sldChg>
      <pc:sldChg chg="addSp delSp modSp add">
        <pc:chgData name="Hwidong LEE" userId="e0cc7a98-4032-42ed-bae6-35bd8123fc91" providerId="ADAL" clId="{2E29C326-4869-4CF0-9D0D-B2A846404E4C}" dt="2019-06-14T14:15:38.948" v="1836"/>
        <pc:sldMkLst>
          <pc:docMk/>
          <pc:sldMk cId="296153157" sldId="700"/>
        </pc:sldMkLst>
        <pc:spChg chg="mod">
          <ac:chgData name="Hwidong LEE" userId="e0cc7a98-4032-42ed-bae6-35bd8123fc91" providerId="ADAL" clId="{2E29C326-4869-4CF0-9D0D-B2A846404E4C}" dt="2019-06-14T14:15:27.860" v="1820"/>
          <ac:spMkLst>
            <pc:docMk/>
            <pc:sldMk cId="296153157" sldId="700"/>
            <ac:spMk id="10" creationId="{FA77DCD7-5A66-438F-BF43-46E4207EBBBE}"/>
          </ac:spMkLst>
        </pc:spChg>
        <pc:spChg chg="del">
          <ac:chgData name="Hwidong LEE" userId="e0cc7a98-4032-42ed-bae6-35bd8123fc91" providerId="ADAL" clId="{2E29C326-4869-4CF0-9D0D-B2A846404E4C}" dt="2019-06-14T14:14:50.911" v="1805" actId="478"/>
          <ac:spMkLst>
            <pc:docMk/>
            <pc:sldMk cId="296153157" sldId="700"/>
            <ac:spMk id="11" creationId="{6C8D651A-389A-4185-938B-7C59D2501305}"/>
          </ac:spMkLst>
        </pc:spChg>
        <pc:spChg chg="add mod">
          <ac:chgData name="Hwidong LEE" userId="e0cc7a98-4032-42ed-bae6-35bd8123fc91" providerId="ADAL" clId="{2E29C326-4869-4CF0-9D0D-B2A846404E4C}" dt="2019-06-14T14:15:33.917" v="1828"/>
          <ac:spMkLst>
            <pc:docMk/>
            <pc:sldMk cId="296153157" sldId="700"/>
            <ac:spMk id="13" creationId="{292B4D7C-1F6A-4426-81CE-8EFEF222A2E2}"/>
          </ac:spMkLst>
        </pc:spChg>
        <pc:spChg chg="add mod">
          <ac:chgData name="Hwidong LEE" userId="e0cc7a98-4032-42ed-bae6-35bd8123fc91" providerId="ADAL" clId="{2E29C326-4869-4CF0-9D0D-B2A846404E4C}" dt="2019-06-14T14:15:38.948" v="1836"/>
          <ac:spMkLst>
            <pc:docMk/>
            <pc:sldMk cId="296153157" sldId="700"/>
            <ac:spMk id="14" creationId="{9B4D3A59-1F83-4307-8E81-8D16940988B8}"/>
          </ac:spMkLst>
        </pc:spChg>
        <pc:picChg chg="del">
          <ac:chgData name="Hwidong LEE" userId="e0cc7a98-4032-42ed-bae6-35bd8123fc91" providerId="ADAL" clId="{2E29C326-4869-4CF0-9D0D-B2A846404E4C}" dt="2019-06-14T14:14:47.614" v="1802" actId="478"/>
          <ac:picMkLst>
            <pc:docMk/>
            <pc:sldMk cId="296153157" sldId="700"/>
            <ac:picMk id="4" creationId="{4E4C5088-60A3-4404-88A8-6C16789B1FBF}"/>
          </ac:picMkLst>
        </pc:picChg>
        <pc:picChg chg="add mod">
          <ac:chgData name="Hwidong LEE" userId="e0cc7a98-4032-42ed-bae6-35bd8123fc91" providerId="ADAL" clId="{2E29C326-4869-4CF0-9D0D-B2A846404E4C}" dt="2019-06-14T14:15:13.399" v="1809" actId="1076"/>
          <ac:picMkLst>
            <pc:docMk/>
            <pc:sldMk cId="296153157" sldId="700"/>
            <ac:picMk id="5" creationId="{C57A52EF-B59E-415D-9A5F-4306D9036CAF}"/>
          </ac:picMkLst>
        </pc:picChg>
        <pc:picChg chg="del">
          <ac:chgData name="Hwidong LEE" userId="e0cc7a98-4032-42ed-bae6-35bd8123fc91" providerId="ADAL" clId="{2E29C326-4869-4CF0-9D0D-B2A846404E4C}" dt="2019-06-14T14:14:49.567" v="1804" actId="478"/>
          <ac:picMkLst>
            <pc:docMk/>
            <pc:sldMk cId="296153157" sldId="700"/>
            <ac:picMk id="6" creationId="{C6F4ED70-EF6F-44BB-82C6-1A783CD770DD}"/>
          </ac:picMkLst>
        </pc:picChg>
        <pc:picChg chg="add mod">
          <ac:chgData name="Hwidong LEE" userId="e0cc7a98-4032-42ed-bae6-35bd8123fc91" providerId="ADAL" clId="{2E29C326-4869-4CF0-9D0D-B2A846404E4C}" dt="2019-06-14T14:15:17.328" v="1811" actId="1076"/>
          <ac:picMkLst>
            <pc:docMk/>
            <pc:sldMk cId="296153157" sldId="700"/>
            <ac:picMk id="8" creationId="{58B8303E-7850-459B-AE31-13AC370562F9}"/>
          </ac:picMkLst>
        </pc:picChg>
        <pc:picChg chg="add mod">
          <ac:chgData name="Hwidong LEE" userId="e0cc7a98-4032-42ed-bae6-35bd8123fc91" providerId="ADAL" clId="{2E29C326-4869-4CF0-9D0D-B2A846404E4C}" dt="2019-06-14T14:15:23.023" v="1814" actId="1076"/>
          <ac:picMkLst>
            <pc:docMk/>
            <pc:sldMk cId="296153157" sldId="700"/>
            <ac:picMk id="12" creationId="{B45A2E66-7540-470C-85FD-6A6F2ADA82CF}"/>
          </ac:picMkLst>
        </pc:picChg>
      </pc:sldChg>
      <pc:sldChg chg="addSp delSp modSp add modNotesTx">
        <pc:chgData name="Hwidong LEE" userId="e0cc7a98-4032-42ed-bae6-35bd8123fc91" providerId="ADAL" clId="{2E29C326-4869-4CF0-9D0D-B2A846404E4C}" dt="2019-06-14T14:24:57.617" v="3158" actId="20577"/>
        <pc:sldMkLst>
          <pc:docMk/>
          <pc:sldMk cId="69265302" sldId="701"/>
        </pc:sldMkLst>
        <pc:spChg chg="mod">
          <ac:chgData name="Hwidong LEE" userId="e0cc7a98-4032-42ed-bae6-35bd8123fc91" providerId="ADAL" clId="{2E29C326-4869-4CF0-9D0D-B2A846404E4C}" dt="2019-06-14T14:19:15.469" v="2380"/>
          <ac:spMkLst>
            <pc:docMk/>
            <pc:sldMk cId="69265302" sldId="701"/>
            <ac:spMk id="23" creationId="{DF4BBB42-21EA-49FB-8E8D-518665AE751C}"/>
          </ac:spMkLst>
        </pc:spChg>
        <pc:spChg chg="mod">
          <ac:chgData name="Hwidong LEE" userId="e0cc7a98-4032-42ed-bae6-35bd8123fc91" providerId="ADAL" clId="{2E29C326-4869-4CF0-9D0D-B2A846404E4C}" dt="2019-06-14T14:17:13.527" v="1953"/>
          <ac:spMkLst>
            <pc:docMk/>
            <pc:sldMk cId="69265302" sldId="701"/>
            <ac:spMk id="24" creationId="{8FDE0DFC-5D8E-4030-9330-04C2984A8F95}"/>
          </ac:spMkLst>
        </pc:spChg>
        <pc:spChg chg="mod">
          <ac:chgData name="Hwidong LEE" userId="e0cc7a98-4032-42ed-bae6-35bd8123fc91" providerId="ADAL" clId="{2E29C326-4869-4CF0-9D0D-B2A846404E4C}" dt="2019-06-14T14:24:57.617" v="3158" actId="20577"/>
          <ac:spMkLst>
            <pc:docMk/>
            <pc:sldMk cId="69265302" sldId="701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14T14:20:51.431" v="2454" actId="1076"/>
          <ac:spMkLst>
            <pc:docMk/>
            <pc:sldMk cId="69265302" sldId="701"/>
            <ac:spMk id="36" creationId="{08E6FFAD-D8AF-46D7-A09C-27D5E5F79962}"/>
          </ac:spMkLst>
        </pc:spChg>
        <pc:spChg chg="mod">
          <ac:chgData name="Hwidong LEE" userId="e0cc7a98-4032-42ed-bae6-35bd8123fc91" providerId="ADAL" clId="{2E29C326-4869-4CF0-9D0D-B2A846404E4C}" dt="2019-06-14T14:20:51.431" v="2454" actId="1076"/>
          <ac:spMkLst>
            <pc:docMk/>
            <pc:sldMk cId="69265302" sldId="701"/>
            <ac:spMk id="38" creationId="{E5AC368D-B225-4536-AF06-E157B4821168}"/>
          </ac:spMkLst>
        </pc:spChg>
        <pc:spChg chg="add del mod">
          <ac:chgData name="Hwidong LEE" userId="e0cc7a98-4032-42ed-bae6-35bd8123fc91" providerId="ADAL" clId="{2E29C326-4869-4CF0-9D0D-B2A846404E4C}" dt="2019-06-14T14:21:50.251" v="2512" actId="478"/>
          <ac:spMkLst>
            <pc:docMk/>
            <pc:sldMk cId="69265302" sldId="701"/>
            <ac:spMk id="43" creationId="{AE734BC5-C2FE-4FF7-AEA0-ED01028AA51E}"/>
          </ac:spMkLst>
        </pc:spChg>
        <pc:spChg chg="mod">
          <ac:chgData name="Hwidong LEE" userId="e0cc7a98-4032-42ed-bae6-35bd8123fc91" providerId="ADAL" clId="{2E29C326-4869-4CF0-9D0D-B2A846404E4C}" dt="2019-06-14T14:16:21.123" v="1870"/>
          <ac:spMkLst>
            <pc:docMk/>
            <pc:sldMk cId="69265302" sldId="701"/>
            <ac:spMk id="45" creationId="{12465EB2-D5BB-4A59-B99A-DB053AEFEE21}"/>
          </ac:spMkLst>
        </pc:spChg>
        <pc:spChg chg="add mod">
          <ac:chgData name="Hwidong LEE" userId="e0cc7a98-4032-42ed-bae6-35bd8123fc91" providerId="ADAL" clId="{2E29C326-4869-4CF0-9D0D-B2A846404E4C}" dt="2019-06-14T14:23:12.845" v="2806"/>
          <ac:spMkLst>
            <pc:docMk/>
            <pc:sldMk cId="69265302" sldId="701"/>
            <ac:spMk id="46" creationId="{7FDBFC2A-93FA-4D06-8DDB-78BC6AF6A483}"/>
          </ac:spMkLst>
        </pc:spChg>
        <pc:spChg chg="add mod">
          <ac:chgData name="Hwidong LEE" userId="e0cc7a98-4032-42ed-bae6-35bd8123fc91" providerId="ADAL" clId="{2E29C326-4869-4CF0-9D0D-B2A846404E4C}" dt="2019-06-14T14:24:52.837" v="3150" actId="20577"/>
          <ac:spMkLst>
            <pc:docMk/>
            <pc:sldMk cId="69265302" sldId="701"/>
            <ac:spMk id="47" creationId="{83DBD3CF-4084-4099-B4CB-D46E43E8E4B2}"/>
          </ac:spMkLst>
        </pc:spChg>
        <pc:grpChg chg="del">
          <ac:chgData name="Hwidong LEE" userId="e0cc7a98-4032-42ed-bae6-35bd8123fc91" providerId="ADAL" clId="{2E29C326-4869-4CF0-9D0D-B2A846404E4C}" dt="2019-06-14T14:16:16.609" v="1862" actId="478"/>
          <ac:grpSpMkLst>
            <pc:docMk/>
            <pc:sldMk cId="69265302" sldId="701"/>
            <ac:grpSpMk id="27" creationId="{09C51046-AF26-4EFA-98A5-7FB935E3F039}"/>
          </ac:grpSpMkLst>
        </pc:grpChg>
        <pc:grpChg chg="add del mod">
          <ac:chgData name="Hwidong LEE" userId="e0cc7a98-4032-42ed-bae6-35bd8123fc91" providerId="ADAL" clId="{2E29C326-4869-4CF0-9D0D-B2A846404E4C}" dt="2019-06-14T14:20:57.887" v="2455" actId="478"/>
          <ac:grpSpMkLst>
            <pc:docMk/>
            <pc:sldMk cId="69265302" sldId="701"/>
            <ac:grpSpMk id="35" creationId="{00433C5F-052A-475E-BC43-282B6C3D8FBB}"/>
          </ac:grpSpMkLst>
        </pc:grpChg>
        <pc:grpChg chg="del">
          <ac:chgData name="Hwidong LEE" userId="e0cc7a98-4032-42ed-bae6-35bd8123fc91" providerId="ADAL" clId="{2E29C326-4869-4CF0-9D0D-B2A846404E4C}" dt="2019-06-14T14:16:16.609" v="1862" actId="478"/>
          <ac:grpSpMkLst>
            <pc:docMk/>
            <pc:sldMk cId="69265302" sldId="701"/>
            <ac:grpSpMk id="40" creationId="{8FBC46CD-59E3-4CC1-8824-EF4838B7D77E}"/>
          </ac:grpSpMkLst>
        </pc:grpChg>
        <pc:picChg chg="add mod">
          <ac:chgData name="Hwidong LEE" userId="e0cc7a98-4032-42ed-bae6-35bd8123fc91" providerId="ADAL" clId="{2E29C326-4869-4CF0-9D0D-B2A846404E4C}" dt="2019-06-14T14:16:31.929" v="1874" actId="1076"/>
          <ac:picMkLst>
            <pc:docMk/>
            <pc:sldMk cId="69265302" sldId="701"/>
            <ac:picMk id="4" creationId="{0E145D2A-1AE1-4EE1-949A-E32DC844C35B}"/>
          </ac:picMkLst>
        </pc:picChg>
        <pc:picChg chg="del">
          <ac:chgData name="Hwidong LEE" userId="e0cc7a98-4032-42ed-bae6-35bd8123fc91" providerId="ADAL" clId="{2E29C326-4869-4CF0-9D0D-B2A846404E4C}" dt="2019-06-14T14:16:21.878" v="1871" actId="478"/>
          <ac:picMkLst>
            <pc:docMk/>
            <pc:sldMk cId="69265302" sldId="701"/>
            <ac:picMk id="5" creationId="{547A2957-F15A-4DA3-B23B-F768C002CE98}"/>
          </ac:picMkLst>
        </pc:picChg>
        <pc:picChg chg="del">
          <ac:chgData name="Hwidong LEE" userId="e0cc7a98-4032-42ed-bae6-35bd8123fc91" providerId="ADAL" clId="{2E29C326-4869-4CF0-9D0D-B2A846404E4C}" dt="2019-06-14T14:16:16.609" v="1862" actId="478"/>
          <ac:picMkLst>
            <pc:docMk/>
            <pc:sldMk cId="69265302" sldId="701"/>
            <ac:picMk id="7" creationId="{431FCCEB-46E0-40BA-9FB3-3590F2554468}"/>
          </ac:picMkLst>
        </pc:picChg>
        <pc:picChg chg="del">
          <ac:chgData name="Hwidong LEE" userId="e0cc7a98-4032-42ed-bae6-35bd8123fc91" providerId="ADAL" clId="{2E29C326-4869-4CF0-9D0D-B2A846404E4C}" dt="2019-06-14T14:16:16.609" v="1862" actId="478"/>
          <ac:picMkLst>
            <pc:docMk/>
            <pc:sldMk cId="69265302" sldId="701"/>
            <ac:picMk id="9" creationId="{8510C180-DF54-44BB-A654-7C342D01966B}"/>
          </ac:picMkLst>
        </pc:picChg>
        <pc:picChg chg="del">
          <ac:chgData name="Hwidong LEE" userId="e0cc7a98-4032-42ed-bae6-35bd8123fc91" providerId="ADAL" clId="{2E29C326-4869-4CF0-9D0D-B2A846404E4C}" dt="2019-06-14T14:17:15.618" v="1954" actId="478"/>
          <ac:picMkLst>
            <pc:docMk/>
            <pc:sldMk cId="69265302" sldId="701"/>
            <ac:picMk id="11" creationId="{9D33A520-7D39-482D-9162-74F86BDEFE70}"/>
          </ac:picMkLst>
        </pc:picChg>
      </pc:sldChg>
      <pc:sldChg chg="addSp delSp modSp add">
        <pc:chgData name="Hwidong LEE" userId="e0cc7a98-4032-42ed-bae6-35bd8123fc91" providerId="ADAL" clId="{2E29C326-4869-4CF0-9D0D-B2A846404E4C}" dt="2019-06-14T14:26:21.145" v="3202" actId="1076"/>
        <pc:sldMkLst>
          <pc:docMk/>
          <pc:sldMk cId="951152366" sldId="702"/>
        </pc:sldMkLst>
        <pc:spChg chg="mod">
          <ac:chgData name="Hwidong LEE" userId="e0cc7a98-4032-42ed-bae6-35bd8123fc91" providerId="ADAL" clId="{2E29C326-4869-4CF0-9D0D-B2A846404E4C}" dt="2019-06-14T14:26:18.345" v="3201" actId="1076"/>
          <ac:spMkLst>
            <pc:docMk/>
            <pc:sldMk cId="951152366" sldId="702"/>
            <ac:spMk id="10" creationId="{FA77DCD7-5A66-438F-BF43-46E4207EBBBE}"/>
          </ac:spMkLst>
        </pc:spChg>
        <pc:spChg chg="mod">
          <ac:chgData name="Hwidong LEE" userId="e0cc7a98-4032-42ed-bae6-35bd8123fc91" providerId="ADAL" clId="{2E29C326-4869-4CF0-9D0D-B2A846404E4C}" dt="2019-06-14T14:26:21.145" v="3202" actId="1076"/>
          <ac:spMkLst>
            <pc:docMk/>
            <pc:sldMk cId="951152366" sldId="702"/>
            <ac:spMk id="13" creationId="{292B4D7C-1F6A-4426-81CE-8EFEF222A2E2}"/>
          </ac:spMkLst>
        </pc:spChg>
        <pc:spChg chg="mod">
          <ac:chgData name="Hwidong LEE" userId="e0cc7a98-4032-42ed-bae6-35bd8123fc91" providerId="ADAL" clId="{2E29C326-4869-4CF0-9D0D-B2A846404E4C}" dt="2019-06-14T14:26:02.747" v="3190" actId="1076"/>
          <ac:spMkLst>
            <pc:docMk/>
            <pc:sldMk cId="951152366" sldId="702"/>
            <ac:spMk id="14" creationId="{9B4D3A59-1F83-4307-8E81-8D16940988B8}"/>
          </ac:spMkLst>
        </pc:spChg>
        <pc:spChg chg="add mod">
          <ac:chgData name="Hwidong LEE" userId="e0cc7a98-4032-42ed-bae6-35bd8123fc91" providerId="ADAL" clId="{2E29C326-4869-4CF0-9D0D-B2A846404E4C}" dt="2019-06-14T14:26:13.527" v="3200" actId="1076"/>
          <ac:spMkLst>
            <pc:docMk/>
            <pc:sldMk cId="951152366" sldId="702"/>
            <ac:spMk id="17" creationId="{B9E4CF03-9001-4D75-BCE3-CE23357B7572}"/>
          </ac:spMkLst>
        </pc:spChg>
        <pc:picChg chg="add mod">
          <ac:chgData name="Hwidong LEE" userId="e0cc7a98-4032-42ed-bae6-35bd8123fc91" providerId="ADAL" clId="{2E29C326-4869-4CF0-9D0D-B2A846404E4C}" dt="2019-06-14T14:25:52.456" v="3186" actId="1076"/>
          <ac:picMkLst>
            <pc:docMk/>
            <pc:sldMk cId="951152366" sldId="702"/>
            <ac:picMk id="4" creationId="{32FC451C-CB82-4252-9E4F-8D82F23812D2}"/>
          </ac:picMkLst>
        </pc:picChg>
        <pc:picChg chg="del">
          <ac:chgData name="Hwidong LEE" userId="e0cc7a98-4032-42ed-bae6-35bd8123fc91" providerId="ADAL" clId="{2E29C326-4869-4CF0-9D0D-B2A846404E4C}" dt="2019-06-14T14:25:04.670" v="3161" actId="478"/>
          <ac:picMkLst>
            <pc:docMk/>
            <pc:sldMk cId="951152366" sldId="702"/>
            <ac:picMk id="5" creationId="{C57A52EF-B59E-415D-9A5F-4306D9036CAF}"/>
          </ac:picMkLst>
        </pc:picChg>
        <pc:picChg chg="add mod">
          <ac:chgData name="Hwidong LEE" userId="e0cc7a98-4032-42ed-bae6-35bd8123fc91" providerId="ADAL" clId="{2E29C326-4869-4CF0-9D0D-B2A846404E4C}" dt="2019-06-14T14:26:05.002" v="3191" actId="1076"/>
          <ac:picMkLst>
            <pc:docMk/>
            <pc:sldMk cId="951152366" sldId="702"/>
            <ac:picMk id="7" creationId="{2D9E89A7-CD71-4BAB-B6A9-B49CFED7B966}"/>
          </ac:picMkLst>
        </pc:picChg>
        <pc:picChg chg="del">
          <ac:chgData name="Hwidong LEE" userId="e0cc7a98-4032-42ed-bae6-35bd8123fc91" providerId="ADAL" clId="{2E29C326-4869-4CF0-9D0D-B2A846404E4C}" dt="2019-06-14T14:25:04.406" v="3160" actId="478"/>
          <ac:picMkLst>
            <pc:docMk/>
            <pc:sldMk cId="951152366" sldId="702"/>
            <ac:picMk id="8" creationId="{58B8303E-7850-459B-AE31-13AC370562F9}"/>
          </ac:picMkLst>
        </pc:picChg>
        <pc:picChg chg="add mod">
          <ac:chgData name="Hwidong LEE" userId="e0cc7a98-4032-42ed-bae6-35bd8123fc91" providerId="ADAL" clId="{2E29C326-4869-4CF0-9D0D-B2A846404E4C}" dt="2019-06-14T14:25:39.455" v="3178" actId="14100"/>
          <ac:picMkLst>
            <pc:docMk/>
            <pc:sldMk cId="951152366" sldId="702"/>
            <ac:picMk id="11" creationId="{B6A0D8B0-9BAB-4C24-9D2B-0F76CE101668}"/>
          </ac:picMkLst>
        </pc:picChg>
        <pc:picChg chg="del">
          <ac:chgData name="Hwidong LEE" userId="e0cc7a98-4032-42ed-bae6-35bd8123fc91" providerId="ADAL" clId="{2E29C326-4869-4CF0-9D0D-B2A846404E4C}" dt="2019-06-14T14:25:04.974" v="3162" actId="478"/>
          <ac:picMkLst>
            <pc:docMk/>
            <pc:sldMk cId="951152366" sldId="702"/>
            <ac:picMk id="12" creationId="{B45A2E66-7540-470C-85FD-6A6F2ADA82CF}"/>
          </ac:picMkLst>
        </pc:picChg>
        <pc:picChg chg="add mod">
          <ac:chgData name="Hwidong LEE" userId="e0cc7a98-4032-42ed-bae6-35bd8123fc91" providerId="ADAL" clId="{2E29C326-4869-4CF0-9D0D-B2A846404E4C}" dt="2019-06-14T14:25:37.271" v="3177" actId="14100"/>
          <ac:picMkLst>
            <pc:docMk/>
            <pc:sldMk cId="951152366" sldId="702"/>
            <ac:picMk id="16" creationId="{1A18D281-D5F4-448F-B98F-288C3C9CD954}"/>
          </ac:picMkLst>
        </pc:picChg>
      </pc:sldChg>
      <pc:sldChg chg="addSp delSp modSp add modNotesTx">
        <pc:chgData name="Hwidong LEE" userId="e0cc7a98-4032-42ed-bae6-35bd8123fc91" providerId="ADAL" clId="{2E29C326-4869-4CF0-9D0D-B2A846404E4C}" dt="2019-06-14T14:39:23.370" v="4160" actId="20577"/>
        <pc:sldMkLst>
          <pc:docMk/>
          <pc:sldMk cId="4131915367" sldId="703"/>
        </pc:sldMkLst>
        <pc:spChg chg="mod">
          <ac:chgData name="Hwidong LEE" userId="e0cc7a98-4032-42ed-bae6-35bd8123fc91" providerId="ADAL" clId="{2E29C326-4869-4CF0-9D0D-B2A846404E4C}" dt="2019-06-14T14:32:56.336" v="3864" actId="20577"/>
          <ac:spMkLst>
            <pc:docMk/>
            <pc:sldMk cId="4131915367" sldId="703"/>
            <ac:spMk id="23" creationId="{DF4BBB42-21EA-49FB-8E8D-518665AE751C}"/>
          </ac:spMkLst>
        </pc:spChg>
        <pc:spChg chg="mod">
          <ac:chgData name="Hwidong LEE" userId="e0cc7a98-4032-42ed-bae6-35bd8123fc91" providerId="ADAL" clId="{2E29C326-4869-4CF0-9D0D-B2A846404E4C}" dt="2019-06-14T14:29:53.662" v="3327" actId="1076"/>
          <ac:spMkLst>
            <pc:docMk/>
            <pc:sldMk cId="4131915367" sldId="703"/>
            <ac:spMk id="24" creationId="{8FDE0DFC-5D8E-4030-9330-04C2984A8F95}"/>
          </ac:spMkLst>
        </pc:spChg>
        <pc:spChg chg="mod">
          <ac:chgData name="Hwidong LEE" userId="e0cc7a98-4032-42ed-bae6-35bd8123fc91" providerId="ADAL" clId="{2E29C326-4869-4CF0-9D0D-B2A846404E4C}" dt="2019-06-14T14:27:23.574" v="3306"/>
          <ac:spMkLst>
            <pc:docMk/>
            <pc:sldMk cId="4131915367" sldId="703"/>
            <ac:spMk id="34" creationId="{FB20C80C-DE76-47A1-B117-71335ED8F868}"/>
          </ac:spMkLst>
        </pc:spChg>
        <pc:spChg chg="add mod">
          <ac:chgData name="Hwidong LEE" userId="e0cc7a98-4032-42ed-bae6-35bd8123fc91" providerId="ADAL" clId="{2E29C326-4869-4CF0-9D0D-B2A846404E4C}" dt="2019-06-14T14:34:37.414" v="3884" actId="14100"/>
          <ac:spMkLst>
            <pc:docMk/>
            <pc:sldMk cId="4131915367" sldId="703"/>
            <ac:spMk id="40" creationId="{F3CFDB7C-5608-4DFE-8080-5E36791CF9A8}"/>
          </ac:spMkLst>
        </pc:spChg>
        <pc:spChg chg="del">
          <ac:chgData name="Hwidong LEE" userId="e0cc7a98-4032-42ed-bae6-35bd8123fc91" providerId="ADAL" clId="{2E29C326-4869-4CF0-9D0D-B2A846404E4C}" dt="2019-06-14T14:27:04.709" v="3254" actId="478"/>
          <ac:spMkLst>
            <pc:docMk/>
            <pc:sldMk cId="4131915367" sldId="703"/>
            <ac:spMk id="46" creationId="{7FDBFC2A-93FA-4D06-8DDB-78BC6AF6A483}"/>
          </ac:spMkLst>
        </pc:spChg>
        <pc:spChg chg="del">
          <ac:chgData name="Hwidong LEE" userId="e0cc7a98-4032-42ed-bae6-35bd8123fc91" providerId="ADAL" clId="{2E29C326-4869-4CF0-9D0D-B2A846404E4C}" dt="2019-06-14T14:27:05.972" v="3255" actId="478"/>
          <ac:spMkLst>
            <pc:docMk/>
            <pc:sldMk cId="4131915367" sldId="703"/>
            <ac:spMk id="47" creationId="{83DBD3CF-4084-4099-B4CB-D46E43E8E4B2}"/>
          </ac:spMkLst>
        </pc:spChg>
        <pc:spChg chg="add mod">
          <ac:chgData name="Hwidong LEE" userId="e0cc7a98-4032-42ed-bae6-35bd8123fc91" providerId="ADAL" clId="{2E29C326-4869-4CF0-9D0D-B2A846404E4C}" dt="2019-06-14T14:37:45.735" v="4064"/>
          <ac:spMkLst>
            <pc:docMk/>
            <pc:sldMk cId="4131915367" sldId="703"/>
            <ac:spMk id="48" creationId="{8D8F86A7-306A-4F6F-82B0-D55DB843965C}"/>
          </ac:spMkLst>
        </pc:spChg>
        <pc:picChg chg="add mod">
          <ac:chgData name="Hwidong LEE" userId="e0cc7a98-4032-42ed-bae6-35bd8123fc91" providerId="ADAL" clId="{2E29C326-4869-4CF0-9D0D-B2A846404E4C}" dt="2019-06-14T14:30:38.437" v="3334" actId="1076"/>
          <ac:picMkLst>
            <pc:docMk/>
            <pc:sldMk cId="4131915367" sldId="703"/>
            <ac:picMk id="5" creationId="{8F340D53-9732-4A5E-8644-57DD68098244}"/>
          </ac:picMkLst>
        </pc:picChg>
        <pc:picChg chg="add del mod">
          <ac:chgData name="Hwidong LEE" userId="e0cc7a98-4032-42ed-bae6-35bd8123fc91" providerId="ADAL" clId="{2E29C326-4869-4CF0-9D0D-B2A846404E4C}" dt="2019-06-14T14:30:28.547" v="3333" actId="478"/>
          <ac:picMkLst>
            <pc:docMk/>
            <pc:sldMk cId="4131915367" sldId="703"/>
            <ac:picMk id="7" creationId="{5A9D96A5-4BE9-4E55-B3D8-391355266631}"/>
          </ac:picMkLst>
        </pc:picChg>
        <pc:picChg chg="add del mod">
          <ac:chgData name="Hwidong LEE" userId="e0cc7a98-4032-42ed-bae6-35bd8123fc91" providerId="ADAL" clId="{2E29C326-4869-4CF0-9D0D-B2A846404E4C}" dt="2019-06-14T14:30:27.946" v="3332" actId="478"/>
          <ac:picMkLst>
            <pc:docMk/>
            <pc:sldMk cId="4131915367" sldId="703"/>
            <ac:picMk id="9" creationId="{3ED8259B-A005-40D5-BDD6-5FFA02882B68}"/>
          </ac:picMkLst>
        </pc:picChg>
        <pc:picChg chg="add mod">
          <ac:chgData name="Hwidong LEE" userId="e0cc7a98-4032-42ed-bae6-35bd8123fc91" providerId="ADAL" clId="{2E29C326-4869-4CF0-9D0D-B2A846404E4C}" dt="2019-06-14T14:34:40.943" v="3885" actId="14100"/>
          <ac:picMkLst>
            <pc:docMk/>
            <pc:sldMk cId="4131915367" sldId="703"/>
            <ac:picMk id="13" creationId="{6D7531BC-C475-41BC-AF3D-3014BBDED369}"/>
          </ac:picMkLst>
        </pc:picChg>
        <pc:picChg chg="add mod">
          <ac:chgData name="Hwidong LEE" userId="e0cc7a98-4032-42ed-bae6-35bd8123fc91" providerId="ADAL" clId="{2E29C326-4869-4CF0-9D0D-B2A846404E4C}" dt="2019-06-14T14:36:42.196" v="3947" actId="1076"/>
          <ac:picMkLst>
            <pc:docMk/>
            <pc:sldMk cId="4131915367" sldId="703"/>
            <ac:picMk id="41" creationId="{57186483-E3F8-499B-9BAB-1B08C3810D42}"/>
          </ac:picMkLst>
        </pc:picChg>
        <pc:cxnChg chg="add del mod">
          <ac:chgData name="Hwidong LEE" userId="e0cc7a98-4032-42ed-bae6-35bd8123fc91" providerId="ADAL" clId="{2E29C326-4869-4CF0-9D0D-B2A846404E4C}" dt="2019-06-14T14:30:13.939" v="3329" actId="478"/>
          <ac:cxnSpMkLst>
            <pc:docMk/>
            <pc:sldMk cId="4131915367" sldId="703"/>
            <ac:cxnSpMk id="11" creationId="{6CE4B57E-114C-4515-862E-A0BBB7514D2C}"/>
          </ac:cxnSpMkLst>
        </pc:cxnChg>
        <pc:cxnChg chg="add del mod">
          <ac:chgData name="Hwidong LEE" userId="e0cc7a98-4032-42ed-bae6-35bd8123fc91" providerId="ADAL" clId="{2E29C326-4869-4CF0-9D0D-B2A846404E4C}" dt="2019-06-14T14:34:23.070" v="3881" actId="478"/>
          <ac:cxnSpMkLst>
            <pc:docMk/>
            <pc:sldMk cId="4131915367" sldId="703"/>
            <ac:cxnSpMk id="15" creationId="{FCA79380-9715-4901-9023-E210C890B3DF}"/>
          </ac:cxnSpMkLst>
        </pc:cxnChg>
        <pc:cxnChg chg="add mod">
          <ac:chgData name="Hwidong LEE" userId="e0cc7a98-4032-42ed-bae6-35bd8123fc91" providerId="ADAL" clId="{2E29C326-4869-4CF0-9D0D-B2A846404E4C}" dt="2019-06-14T14:35:13.818" v="3900" actId="1076"/>
          <ac:cxnSpMkLst>
            <pc:docMk/>
            <pc:sldMk cId="4131915367" sldId="703"/>
            <ac:cxnSpMk id="36" creationId="{C6BC9E84-A4C9-4521-BC74-0C494088E868}"/>
          </ac:cxnSpMkLst>
        </pc:cxnChg>
      </pc:sldChg>
      <pc:sldChg chg="addSp delSp modSp add">
        <pc:chgData name="Hwidong LEE" userId="e0cc7a98-4032-42ed-bae6-35bd8123fc91" providerId="ADAL" clId="{2E29C326-4869-4CF0-9D0D-B2A846404E4C}" dt="2019-06-14T14:39:39.163" v="4166" actId="1076"/>
        <pc:sldMkLst>
          <pc:docMk/>
          <pc:sldMk cId="2820754673" sldId="704"/>
        </pc:sldMkLst>
        <pc:spChg chg="mod">
          <ac:chgData name="Hwidong LEE" userId="e0cc7a98-4032-42ed-bae6-35bd8123fc91" providerId="ADAL" clId="{2E29C326-4869-4CF0-9D0D-B2A846404E4C}" dt="2019-06-14T14:39:35.851" v="4165" actId="1076"/>
          <ac:spMkLst>
            <pc:docMk/>
            <pc:sldMk cId="2820754673" sldId="704"/>
            <ac:spMk id="10" creationId="{FA77DCD7-5A66-438F-BF43-46E4207EBBBE}"/>
          </ac:spMkLst>
        </pc:spChg>
        <pc:spChg chg="mod">
          <ac:chgData name="Hwidong LEE" userId="e0cc7a98-4032-42ed-bae6-35bd8123fc91" providerId="ADAL" clId="{2E29C326-4869-4CF0-9D0D-B2A846404E4C}" dt="2019-06-14T14:39:35.851" v="4165" actId="1076"/>
          <ac:spMkLst>
            <pc:docMk/>
            <pc:sldMk cId="2820754673" sldId="704"/>
            <ac:spMk id="13" creationId="{292B4D7C-1F6A-4426-81CE-8EFEF222A2E2}"/>
          </ac:spMkLst>
        </pc:spChg>
        <pc:spChg chg="mod">
          <ac:chgData name="Hwidong LEE" userId="e0cc7a98-4032-42ed-bae6-35bd8123fc91" providerId="ADAL" clId="{2E29C326-4869-4CF0-9D0D-B2A846404E4C}" dt="2019-06-14T14:39:35.851" v="4165" actId="1076"/>
          <ac:spMkLst>
            <pc:docMk/>
            <pc:sldMk cId="2820754673" sldId="704"/>
            <ac:spMk id="14" creationId="{9B4D3A59-1F83-4307-8E81-8D16940988B8}"/>
          </ac:spMkLst>
        </pc:spChg>
        <pc:spChg chg="mod">
          <ac:chgData name="Hwidong LEE" userId="e0cc7a98-4032-42ed-bae6-35bd8123fc91" providerId="ADAL" clId="{2E29C326-4869-4CF0-9D0D-B2A846404E4C}" dt="2019-06-14T14:39:35.851" v="4165" actId="1076"/>
          <ac:spMkLst>
            <pc:docMk/>
            <pc:sldMk cId="2820754673" sldId="704"/>
            <ac:spMk id="17" creationId="{B9E4CF03-9001-4D75-BCE3-CE23357B7572}"/>
          </ac:spMkLst>
        </pc:spChg>
        <pc:picChg chg="del">
          <ac:chgData name="Hwidong LEE" userId="e0cc7a98-4032-42ed-bae6-35bd8123fc91" providerId="ADAL" clId="{2E29C326-4869-4CF0-9D0D-B2A846404E4C}" dt="2019-06-14T14:38:28.896" v="4069" actId="478"/>
          <ac:picMkLst>
            <pc:docMk/>
            <pc:sldMk cId="2820754673" sldId="704"/>
            <ac:picMk id="4" creationId="{32FC451C-CB82-4252-9E4F-8D82F23812D2}"/>
          </ac:picMkLst>
        </pc:picChg>
        <pc:picChg chg="add mod">
          <ac:chgData name="Hwidong LEE" userId="e0cc7a98-4032-42ed-bae6-35bd8123fc91" providerId="ADAL" clId="{2E29C326-4869-4CF0-9D0D-B2A846404E4C}" dt="2019-06-14T14:39:35.851" v="4165" actId="1076"/>
          <ac:picMkLst>
            <pc:docMk/>
            <pc:sldMk cId="2820754673" sldId="704"/>
            <ac:picMk id="5" creationId="{B39A01CA-110D-4E12-8B82-52AA578907B7}"/>
          </ac:picMkLst>
        </pc:picChg>
        <pc:picChg chg="del">
          <ac:chgData name="Hwidong LEE" userId="e0cc7a98-4032-42ed-bae6-35bd8123fc91" providerId="ADAL" clId="{2E29C326-4869-4CF0-9D0D-B2A846404E4C}" dt="2019-06-14T14:38:29.271" v="4070" actId="478"/>
          <ac:picMkLst>
            <pc:docMk/>
            <pc:sldMk cId="2820754673" sldId="704"/>
            <ac:picMk id="7" creationId="{2D9E89A7-CD71-4BAB-B6A9-B49CFED7B966}"/>
          </ac:picMkLst>
        </pc:picChg>
        <pc:picChg chg="add mod">
          <ac:chgData name="Hwidong LEE" userId="e0cc7a98-4032-42ed-bae6-35bd8123fc91" providerId="ADAL" clId="{2E29C326-4869-4CF0-9D0D-B2A846404E4C}" dt="2019-06-14T14:39:35.851" v="4165" actId="1076"/>
          <ac:picMkLst>
            <pc:docMk/>
            <pc:sldMk cId="2820754673" sldId="704"/>
            <ac:picMk id="8" creationId="{940CCDB8-48C6-4F6C-86AD-22BF434F9C8D}"/>
          </ac:picMkLst>
        </pc:picChg>
        <pc:picChg chg="del">
          <ac:chgData name="Hwidong LEE" userId="e0cc7a98-4032-42ed-bae6-35bd8123fc91" providerId="ADAL" clId="{2E29C326-4869-4CF0-9D0D-B2A846404E4C}" dt="2019-06-14T14:38:28.567" v="4068" actId="478"/>
          <ac:picMkLst>
            <pc:docMk/>
            <pc:sldMk cId="2820754673" sldId="704"/>
            <ac:picMk id="11" creationId="{B6A0D8B0-9BAB-4C24-9D2B-0F76CE101668}"/>
          </ac:picMkLst>
        </pc:picChg>
        <pc:picChg chg="add mod">
          <ac:chgData name="Hwidong LEE" userId="e0cc7a98-4032-42ed-bae6-35bd8123fc91" providerId="ADAL" clId="{2E29C326-4869-4CF0-9D0D-B2A846404E4C}" dt="2019-06-14T14:39:35.851" v="4165" actId="1076"/>
          <ac:picMkLst>
            <pc:docMk/>
            <pc:sldMk cId="2820754673" sldId="704"/>
            <ac:picMk id="12" creationId="{6971D41D-0B19-4EE7-A8A7-5B29BDB85955}"/>
          </ac:picMkLst>
        </pc:picChg>
        <pc:picChg chg="del">
          <ac:chgData name="Hwidong LEE" userId="e0cc7a98-4032-42ed-bae6-35bd8123fc91" providerId="ADAL" clId="{2E29C326-4869-4CF0-9D0D-B2A846404E4C}" dt="2019-06-14T14:38:28.327" v="4067" actId="478"/>
          <ac:picMkLst>
            <pc:docMk/>
            <pc:sldMk cId="2820754673" sldId="704"/>
            <ac:picMk id="16" creationId="{1A18D281-D5F4-448F-B98F-288C3C9CD954}"/>
          </ac:picMkLst>
        </pc:picChg>
        <pc:picChg chg="add mod">
          <ac:chgData name="Hwidong LEE" userId="e0cc7a98-4032-42ed-bae6-35bd8123fc91" providerId="ADAL" clId="{2E29C326-4869-4CF0-9D0D-B2A846404E4C}" dt="2019-06-14T14:39:35.851" v="4165" actId="1076"/>
          <ac:picMkLst>
            <pc:docMk/>
            <pc:sldMk cId="2820754673" sldId="704"/>
            <ac:picMk id="18" creationId="{F4630FD3-1804-4C55-BD29-4C1CDFA1ADB2}"/>
          </ac:picMkLst>
        </pc:picChg>
        <pc:picChg chg="add mod">
          <ac:chgData name="Hwidong LEE" userId="e0cc7a98-4032-42ed-bae6-35bd8123fc91" providerId="ADAL" clId="{2E29C326-4869-4CF0-9D0D-B2A846404E4C}" dt="2019-06-14T14:39:39.163" v="4166" actId="1076"/>
          <ac:picMkLst>
            <pc:docMk/>
            <pc:sldMk cId="2820754673" sldId="704"/>
            <ac:picMk id="20" creationId="{4663CF3E-705D-4767-9EA0-AF22A6BA525E}"/>
          </ac:picMkLst>
        </pc:picChg>
      </pc:sldChg>
      <pc:sldChg chg="addSp delSp modSp add modNotesTx">
        <pc:chgData name="Hwidong LEE" userId="e0cc7a98-4032-42ed-bae6-35bd8123fc91" providerId="ADAL" clId="{2E29C326-4869-4CF0-9D0D-B2A846404E4C}" dt="2019-06-14T14:45:24.754" v="4735" actId="20577"/>
        <pc:sldMkLst>
          <pc:docMk/>
          <pc:sldMk cId="2491609893" sldId="705"/>
        </pc:sldMkLst>
        <pc:spChg chg="add mod">
          <ac:chgData name="Hwidong LEE" userId="e0cc7a98-4032-42ed-bae6-35bd8123fc91" providerId="ADAL" clId="{2E29C326-4869-4CF0-9D0D-B2A846404E4C}" dt="2019-06-14T14:43:47.235" v="4536" actId="1076"/>
          <ac:spMkLst>
            <pc:docMk/>
            <pc:sldMk cId="2491609893" sldId="705"/>
            <ac:spMk id="22" creationId="{772A1825-6E14-4093-BF00-CB7035BA2F51}"/>
          </ac:spMkLst>
        </pc:spChg>
        <pc:spChg chg="mod">
          <ac:chgData name="Hwidong LEE" userId="e0cc7a98-4032-42ed-bae6-35bd8123fc91" providerId="ADAL" clId="{2E29C326-4869-4CF0-9D0D-B2A846404E4C}" dt="2019-06-14T14:43:00.327" v="4472" actId="20577"/>
          <ac:spMkLst>
            <pc:docMk/>
            <pc:sldMk cId="2491609893" sldId="705"/>
            <ac:spMk id="23" creationId="{DF4BBB42-21EA-49FB-8E8D-518665AE751C}"/>
          </ac:spMkLst>
        </pc:spChg>
        <pc:spChg chg="mod">
          <ac:chgData name="Hwidong LEE" userId="e0cc7a98-4032-42ed-bae6-35bd8123fc91" providerId="ADAL" clId="{2E29C326-4869-4CF0-9D0D-B2A846404E4C}" dt="2019-06-14T14:41:15.312" v="4191" actId="1076"/>
          <ac:spMkLst>
            <pc:docMk/>
            <pc:sldMk cId="2491609893" sldId="705"/>
            <ac:spMk id="24" creationId="{8FDE0DFC-5D8E-4030-9330-04C2984A8F95}"/>
          </ac:spMkLst>
        </pc:spChg>
        <pc:spChg chg="mod">
          <ac:chgData name="Hwidong LEE" userId="e0cc7a98-4032-42ed-bae6-35bd8123fc91" providerId="ADAL" clId="{2E29C326-4869-4CF0-9D0D-B2A846404E4C}" dt="2019-06-14T14:43:56.824" v="4545"/>
          <ac:spMkLst>
            <pc:docMk/>
            <pc:sldMk cId="2491609893" sldId="705"/>
            <ac:spMk id="27" creationId="{7C9A379D-5581-4E75-9486-BAA7F3000384}"/>
          </ac:spMkLst>
        </pc:spChg>
        <pc:spChg chg="add mod">
          <ac:chgData name="Hwidong LEE" userId="e0cc7a98-4032-42ed-bae6-35bd8123fc91" providerId="ADAL" clId="{2E29C326-4869-4CF0-9D0D-B2A846404E4C}" dt="2019-06-14T14:44:08.182" v="4561" actId="1076"/>
          <ac:spMkLst>
            <pc:docMk/>
            <pc:sldMk cId="2491609893" sldId="705"/>
            <ac:spMk id="28" creationId="{AFCEACD5-F525-4533-8096-88FE053F2DF5}"/>
          </ac:spMkLst>
        </pc:spChg>
        <pc:spChg chg="add mod">
          <ac:chgData name="Hwidong LEE" userId="e0cc7a98-4032-42ed-bae6-35bd8123fc91" providerId="ADAL" clId="{2E29C326-4869-4CF0-9D0D-B2A846404E4C}" dt="2019-06-14T14:44:14.888" v="4574"/>
          <ac:spMkLst>
            <pc:docMk/>
            <pc:sldMk cId="2491609893" sldId="705"/>
            <ac:spMk id="29" creationId="{6D25CB4D-FBCE-44C7-B5CC-F295179FE6AD}"/>
          </ac:spMkLst>
        </pc:spChg>
        <pc:spChg chg="mod">
          <ac:chgData name="Hwidong LEE" userId="e0cc7a98-4032-42ed-bae6-35bd8123fc91" providerId="ADAL" clId="{2E29C326-4869-4CF0-9D0D-B2A846404E4C}" dt="2019-06-14T14:45:09.974" v="4650" actId="14100"/>
          <ac:spMkLst>
            <pc:docMk/>
            <pc:sldMk cId="2491609893" sldId="705"/>
            <ac:spMk id="32" creationId="{94B52E17-EDC4-4056-97F0-019C6EC66573}"/>
          </ac:spMkLst>
        </pc:spChg>
        <pc:spChg chg="mod">
          <ac:chgData name="Hwidong LEE" userId="e0cc7a98-4032-42ed-bae6-35bd8123fc91" providerId="ADAL" clId="{2E29C326-4869-4CF0-9D0D-B2A846404E4C}" dt="2019-06-14T14:45:24.754" v="4735" actId="20577"/>
          <ac:spMkLst>
            <pc:docMk/>
            <pc:sldMk cId="2491609893" sldId="705"/>
            <ac:spMk id="34" creationId="{FB20C80C-DE76-47A1-B117-71335ED8F868}"/>
          </ac:spMkLst>
        </pc:spChg>
        <pc:spChg chg="add mod">
          <ac:chgData name="Hwidong LEE" userId="e0cc7a98-4032-42ed-bae6-35bd8123fc91" providerId="ADAL" clId="{2E29C326-4869-4CF0-9D0D-B2A846404E4C}" dt="2019-06-14T14:44:48.110" v="4649"/>
          <ac:spMkLst>
            <pc:docMk/>
            <pc:sldMk cId="2491609893" sldId="705"/>
            <ac:spMk id="35" creationId="{E3737026-94B6-4485-A68A-01576884392F}"/>
          </ac:spMkLst>
        </pc:spChg>
        <pc:spChg chg="mod">
          <ac:chgData name="Hwidong LEE" userId="e0cc7a98-4032-42ed-bae6-35bd8123fc91" providerId="ADAL" clId="{2E29C326-4869-4CF0-9D0D-B2A846404E4C}" dt="2019-06-14T14:40:11.249" v="4181"/>
          <ac:spMkLst>
            <pc:docMk/>
            <pc:sldMk cId="2491609893" sldId="705"/>
            <ac:spMk id="45" creationId="{12465EB2-D5BB-4A59-B99A-DB053AEFEE21}"/>
          </ac:spMkLst>
        </pc:spChg>
        <pc:spChg chg="del">
          <ac:chgData name="Hwidong LEE" userId="e0cc7a98-4032-42ed-bae6-35bd8123fc91" providerId="ADAL" clId="{2E29C326-4869-4CF0-9D0D-B2A846404E4C}" dt="2019-06-14T14:41:34.513" v="4192" actId="478"/>
          <ac:spMkLst>
            <pc:docMk/>
            <pc:sldMk cId="2491609893" sldId="705"/>
            <ac:spMk id="46" creationId="{7FDBFC2A-93FA-4D06-8DDB-78BC6AF6A483}"/>
          </ac:spMkLst>
        </pc:spChg>
        <pc:spChg chg="del">
          <ac:chgData name="Hwidong LEE" userId="e0cc7a98-4032-42ed-bae6-35bd8123fc91" providerId="ADAL" clId="{2E29C326-4869-4CF0-9D0D-B2A846404E4C}" dt="2019-06-14T14:41:35.657" v="4193" actId="478"/>
          <ac:spMkLst>
            <pc:docMk/>
            <pc:sldMk cId="2491609893" sldId="705"/>
            <ac:spMk id="47" creationId="{83DBD3CF-4084-4099-B4CB-D46E43E8E4B2}"/>
          </ac:spMkLst>
        </pc:spChg>
        <pc:grpChg chg="add mod">
          <ac:chgData name="Hwidong LEE" userId="e0cc7a98-4032-42ed-bae6-35bd8123fc91" providerId="ADAL" clId="{2E29C326-4869-4CF0-9D0D-B2A846404E4C}" dt="2019-06-14T14:43:47.235" v="4536" actId="1076"/>
          <ac:grpSpMkLst>
            <pc:docMk/>
            <pc:sldMk cId="2491609893" sldId="705"/>
            <ac:grpSpMk id="25" creationId="{6C2D0420-41EA-4296-BF0B-55F520D8BF2D}"/>
          </ac:grpSpMkLst>
        </pc:grpChg>
        <pc:picChg chg="del">
          <ac:chgData name="Hwidong LEE" userId="e0cc7a98-4032-42ed-bae6-35bd8123fc91" providerId="ADAL" clId="{2E29C326-4869-4CF0-9D0D-B2A846404E4C}" dt="2019-06-14T14:40:06.823" v="4168" actId="478"/>
          <ac:picMkLst>
            <pc:docMk/>
            <pc:sldMk cId="2491609893" sldId="705"/>
            <ac:picMk id="4" creationId="{0E145D2A-1AE1-4EE1-949A-E32DC844C35B}"/>
          </ac:picMkLst>
        </pc:picChg>
        <pc:picChg chg="add mod">
          <ac:chgData name="Hwidong LEE" userId="e0cc7a98-4032-42ed-bae6-35bd8123fc91" providerId="ADAL" clId="{2E29C326-4869-4CF0-9D0D-B2A846404E4C}" dt="2019-06-14T14:43:34.786" v="4534" actId="1076"/>
          <ac:picMkLst>
            <pc:docMk/>
            <pc:sldMk cId="2491609893" sldId="705"/>
            <ac:picMk id="5" creationId="{4D2BA3E5-6175-424B-8E1F-19EBD22C0DC8}"/>
          </ac:picMkLst>
        </pc:picChg>
      </pc:sldChg>
      <pc:sldChg chg="addSp delSp modSp add">
        <pc:chgData name="Hwidong LEE" userId="e0cc7a98-4032-42ed-bae6-35bd8123fc91" providerId="ADAL" clId="{2E29C326-4869-4CF0-9D0D-B2A846404E4C}" dt="2019-06-14T14:46:33.177" v="4781" actId="1076"/>
        <pc:sldMkLst>
          <pc:docMk/>
          <pc:sldMk cId="947408125" sldId="706"/>
        </pc:sldMkLst>
        <pc:spChg chg="del">
          <ac:chgData name="Hwidong LEE" userId="e0cc7a98-4032-42ed-bae6-35bd8123fc91" providerId="ADAL" clId="{2E29C326-4869-4CF0-9D0D-B2A846404E4C}" dt="2019-06-14T14:45:43.104" v="4738" actId="478"/>
          <ac:spMkLst>
            <pc:docMk/>
            <pc:sldMk cId="947408125" sldId="706"/>
            <ac:spMk id="10" creationId="{FA77DCD7-5A66-438F-BF43-46E4207EBBBE}"/>
          </ac:spMkLst>
        </pc:spChg>
        <pc:spChg chg="mod">
          <ac:chgData name="Hwidong LEE" userId="e0cc7a98-4032-42ed-bae6-35bd8123fc91" providerId="ADAL" clId="{2E29C326-4869-4CF0-9D0D-B2A846404E4C}" dt="2019-06-14T14:46:17.711" v="4770" actId="14100"/>
          <ac:spMkLst>
            <pc:docMk/>
            <pc:sldMk cId="947408125" sldId="706"/>
            <ac:spMk id="13" creationId="{292B4D7C-1F6A-4426-81CE-8EFEF222A2E2}"/>
          </ac:spMkLst>
        </pc:spChg>
        <pc:spChg chg="mod">
          <ac:chgData name="Hwidong LEE" userId="e0cc7a98-4032-42ed-bae6-35bd8123fc91" providerId="ADAL" clId="{2E29C326-4869-4CF0-9D0D-B2A846404E4C}" dt="2019-06-14T14:46:26.033" v="4780"/>
          <ac:spMkLst>
            <pc:docMk/>
            <pc:sldMk cId="947408125" sldId="706"/>
            <ac:spMk id="14" creationId="{9B4D3A59-1F83-4307-8E81-8D16940988B8}"/>
          </ac:spMkLst>
        </pc:spChg>
        <pc:spChg chg="del">
          <ac:chgData name="Hwidong LEE" userId="e0cc7a98-4032-42ed-bae6-35bd8123fc91" providerId="ADAL" clId="{2E29C326-4869-4CF0-9D0D-B2A846404E4C}" dt="2019-06-14T14:45:44.437" v="4739" actId="478"/>
          <ac:spMkLst>
            <pc:docMk/>
            <pc:sldMk cId="947408125" sldId="706"/>
            <ac:spMk id="17" creationId="{B9E4CF03-9001-4D75-BCE3-CE23357B7572}"/>
          </ac:spMkLst>
        </pc:spChg>
        <pc:picChg chg="add mod">
          <ac:chgData name="Hwidong LEE" userId="e0cc7a98-4032-42ed-bae6-35bd8123fc91" providerId="ADAL" clId="{2E29C326-4869-4CF0-9D0D-B2A846404E4C}" dt="2019-06-14T14:45:57.852" v="4745" actId="1076"/>
          <ac:picMkLst>
            <pc:docMk/>
            <pc:sldMk cId="947408125" sldId="706"/>
            <ac:picMk id="4" creationId="{F6D76C46-1039-452A-A14D-3D10A1537C69}"/>
          </ac:picMkLst>
        </pc:picChg>
        <pc:picChg chg="del">
          <ac:chgData name="Hwidong LEE" userId="e0cc7a98-4032-42ed-bae6-35bd8123fc91" providerId="ADAL" clId="{2E29C326-4869-4CF0-9D0D-B2A846404E4C}" dt="2019-06-14T14:45:44.776" v="4740" actId="478"/>
          <ac:picMkLst>
            <pc:docMk/>
            <pc:sldMk cId="947408125" sldId="706"/>
            <ac:picMk id="5" creationId="{B39A01CA-110D-4E12-8B82-52AA578907B7}"/>
          </ac:picMkLst>
        </pc:picChg>
        <pc:picChg chg="add mod">
          <ac:chgData name="Hwidong LEE" userId="e0cc7a98-4032-42ed-bae6-35bd8123fc91" providerId="ADAL" clId="{2E29C326-4869-4CF0-9D0D-B2A846404E4C}" dt="2019-06-14T14:46:08.013" v="4751" actId="1076"/>
          <ac:picMkLst>
            <pc:docMk/>
            <pc:sldMk cId="947408125" sldId="706"/>
            <ac:picMk id="7" creationId="{9382D173-B409-4EF0-B24A-C01FB22ED051}"/>
          </ac:picMkLst>
        </pc:picChg>
        <pc:picChg chg="del">
          <ac:chgData name="Hwidong LEE" userId="e0cc7a98-4032-42ed-bae6-35bd8123fc91" providerId="ADAL" clId="{2E29C326-4869-4CF0-9D0D-B2A846404E4C}" dt="2019-06-14T14:45:45.047" v="4741" actId="478"/>
          <ac:picMkLst>
            <pc:docMk/>
            <pc:sldMk cId="947408125" sldId="706"/>
            <ac:picMk id="8" creationId="{940CCDB8-48C6-4F6C-86AD-22BF434F9C8D}"/>
          </ac:picMkLst>
        </pc:picChg>
        <pc:picChg chg="add mod">
          <ac:chgData name="Hwidong LEE" userId="e0cc7a98-4032-42ed-bae6-35bd8123fc91" providerId="ADAL" clId="{2E29C326-4869-4CF0-9D0D-B2A846404E4C}" dt="2019-06-14T14:46:33.177" v="4781" actId="1076"/>
          <ac:picMkLst>
            <pc:docMk/>
            <pc:sldMk cId="947408125" sldId="706"/>
            <ac:picMk id="11" creationId="{8BE9970B-D9CE-4987-B702-D3AC952E2AD5}"/>
          </ac:picMkLst>
        </pc:picChg>
        <pc:picChg chg="del">
          <ac:chgData name="Hwidong LEE" userId="e0cc7a98-4032-42ed-bae6-35bd8123fc91" providerId="ADAL" clId="{2E29C326-4869-4CF0-9D0D-B2A846404E4C}" dt="2019-06-14T14:46:00.099" v="4746" actId="478"/>
          <ac:picMkLst>
            <pc:docMk/>
            <pc:sldMk cId="947408125" sldId="706"/>
            <ac:picMk id="12" creationId="{6971D41D-0B19-4EE7-A8A7-5B29BDB85955}"/>
          </ac:picMkLst>
        </pc:picChg>
        <pc:picChg chg="del">
          <ac:chgData name="Hwidong LEE" userId="e0cc7a98-4032-42ed-bae6-35bd8123fc91" providerId="ADAL" clId="{2E29C326-4869-4CF0-9D0D-B2A846404E4C}" dt="2019-06-14T14:46:00.324" v="4747" actId="478"/>
          <ac:picMkLst>
            <pc:docMk/>
            <pc:sldMk cId="947408125" sldId="706"/>
            <ac:picMk id="18" creationId="{F4630FD3-1804-4C55-BD29-4C1CDFA1ADB2}"/>
          </ac:picMkLst>
        </pc:picChg>
        <pc:picChg chg="del">
          <ac:chgData name="Hwidong LEE" userId="e0cc7a98-4032-42ed-bae6-35bd8123fc91" providerId="ADAL" clId="{2E29C326-4869-4CF0-9D0D-B2A846404E4C}" dt="2019-06-14T14:45:40.208" v="4737" actId="478"/>
          <ac:picMkLst>
            <pc:docMk/>
            <pc:sldMk cId="947408125" sldId="706"/>
            <ac:picMk id="20" creationId="{4663CF3E-705D-4767-9EA0-AF22A6BA525E}"/>
          </ac:picMkLst>
        </pc:picChg>
      </pc:sldChg>
      <pc:sldChg chg="addSp delSp modSp add">
        <pc:chgData name="Hwidong LEE" userId="e0cc7a98-4032-42ed-bae6-35bd8123fc91" providerId="ADAL" clId="{2E29C326-4869-4CF0-9D0D-B2A846404E4C}" dt="2019-06-14T15:03:20.514" v="6235" actId="478"/>
        <pc:sldMkLst>
          <pc:docMk/>
          <pc:sldMk cId="1707343063" sldId="707"/>
        </pc:sldMkLst>
        <pc:spChg chg="del">
          <ac:chgData name="Hwidong LEE" userId="e0cc7a98-4032-42ed-bae6-35bd8123fc91" providerId="ADAL" clId="{2E29C326-4869-4CF0-9D0D-B2A846404E4C}" dt="2019-06-14T14:46:45.657" v="4784" actId="478"/>
          <ac:spMkLst>
            <pc:docMk/>
            <pc:sldMk cId="1707343063" sldId="707"/>
            <ac:spMk id="22" creationId="{772A1825-6E14-4093-BF00-CB7035BA2F51}"/>
          </ac:spMkLst>
        </pc:spChg>
        <pc:spChg chg="mod">
          <ac:chgData name="Hwidong LEE" userId="e0cc7a98-4032-42ed-bae6-35bd8123fc91" providerId="ADAL" clId="{2E29C326-4869-4CF0-9D0D-B2A846404E4C}" dt="2019-06-14T15:03:07.655" v="6233" actId="1076"/>
          <ac:spMkLst>
            <pc:docMk/>
            <pc:sldMk cId="1707343063" sldId="707"/>
            <ac:spMk id="23" creationId="{DF4BBB42-21EA-49FB-8E8D-518665AE751C}"/>
          </ac:spMkLst>
        </pc:spChg>
        <pc:spChg chg="del">
          <ac:chgData name="Hwidong LEE" userId="e0cc7a98-4032-42ed-bae6-35bd8123fc91" providerId="ADAL" clId="{2E29C326-4869-4CF0-9D0D-B2A846404E4C}" dt="2019-06-14T14:47:30.291" v="4802" actId="478"/>
          <ac:spMkLst>
            <pc:docMk/>
            <pc:sldMk cId="1707343063" sldId="707"/>
            <ac:spMk id="24" creationId="{8FDE0DFC-5D8E-4030-9330-04C2984A8F95}"/>
          </ac:spMkLst>
        </pc:spChg>
        <pc:spChg chg="add del mod">
          <ac:chgData name="Hwidong LEE" userId="e0cc7a98-4032-42ed-bae6-35bd8123fc91" providerId="ADAL" clId="{2E29C326-4869-4CF0-9D0D-B2A846404E4C}" dt="2019-06-14T15:03:07.655" v="6233" actId="1076"/>
          <ac:spMkLst>
            <pc:docMk/>
            <pc:sldMk cId="1707343063" sldId="707"/>
            <ac:spMk id="28" creationId="{AFCEACD5-F525-4533-8096-88FE053F2DF5}"/>
          </ac:spMkLst>
        </pc:spChg>
        <pc:spChg chg="del mod">
          <ac:chgData name="Hwidong LEE" userId="e0cc7a98-4032-42ed-bae6-35bd8123fc91" providerId="ADAL" clId="{2E29C326-4869-4CF0-9D0D-B2A846404E4C}" dt="2019-06-14T14:46:47.934" v="4787" actId="478"/>
          <ac:spMkLst>
            <pc:docMk/>
            <pc:sldMk cId="1707343063" sldId="707"/>
            <ac:spMk id="29" creationId="{6D25CB4D-FBCE-44C7-B5CC-F295179FE6AD}"/>
          </ac:spMkLst>
        </pc:spChg>
        <pc:spChg chg="mod">
          <ac:chgData name="Hwidong LEE" userId="e0cc7a98-4032-42ed-bae6-35bd8123fc91" providerId="ADAL" clId="{2E29C326-4869-4CF0-9D0D-B2A846404E4C}" dt="2019-06-14T14:53:38.622" v="5440"/>
          <ac:spMkLst>
            <pc:docMk/>
            <pc:sldMk cId="1707343063" sldId="707"/>
            <ac:spMk id="34" creationId="{FB20C80C-DE76-47A1-B117-71335ED8F868}"/>
          </ac:spMkLst>
        </pc:spChg>
        <pc:spChg chg="del">
          <ac:chgData name="Hwidong LEE" userId="e0cc7a98-4032-42ed-bae6-35bd8123fc91" providerId="ADAL" clId="{2E29C326-4869-4CF0-9D0D-B2A846404E4C}" dt="2019-06-14T14:46:46.889" v="4785" actId="478"/>
          <ac:spMkLst>
            <pc:docMk/>
            <pc:sldMk cId="1707343063" sldId="707"/>
            <ac:spMk id="35" creationId="{E3737026-94B6-4485-A68A-01576884392F}"/>
          </ac:spMkLst>
        </pc:spChg>
        <pc:spChg chg="mod">
          <ac:chgData name="Hwidong LEE" userId="e0cc7a98-4032-42ed-bae6-35bd8123fc91" providerId="ADAL" clId="{2E29C326-4869-4CF0-9D0D-B2A846404E4C}" dt="2019-06-14T14:51:02.660" v="4867"/>
          <ac:spMkLst>
            <pc:docMk/>
            <pc:sldMk cId="1707343063" sldId="707"/>
            <ac:spMk id="38" creationId="{633E3037-4AF6-4472-9716-A144B40D81AE}"/>
          </ac:spMkLst>
        </pc:spChg>
        <pc:spChg chg="add mod">
          <ac:chgData name="Hwidong LEE" userId="e0cc7a98-4032-42ed-bae6-35bd8123fc91" providerId="ADAL" clId="{2E29C326-4869-4CF0-9D0D-B2A846404E4C}" dt="2019-06-14T15:03:10.599" v="6234" actId="1076"/>
          <ac:spMkLst>
            <pc:docMk/>
            <pc:sldMk cId="1707343063" sldId="707"/>
            <ac:spMk id="41" creationId="{A99D9D18-A32C-4011-8764-89BADFE34AAF}"/>
          </ac:spMkLst>
        </pc:spChg>
        <pc:spChg chg="add del mod">
          <ac:chgData name="Hwidong LEE" userId="e0cc7a98-4032-42ed-bae6-35bd8123fc91" providerId="ADAL" clId="{2E29C326-4869-4CF0-9D0D-B2A846404E4C}" dt="2019-06-14T15:03:20.514" v="6235" actId="478"/>
          <ac:spMkLst>
            <pc:docMk/>
            <pc:sldMk cId="1707343063" sldId="707"/>
            <ac:spMk id="42" creationId="{047C0A55-688D-4E47-8C8D-EE1DAB338E10}"/>
          </ac:spMkLst>
        </pc:spChg>
        <pc:spChg chg="mod">
          <ac:chgData name="Hwidong LEE" userId="e0cc7a98-4032-42ed-bae6-35bd8123fc91" providerId="ADAL" clId="{2E29C326-4869-4CF0-9D0D-B2A846404E4C}" dt="2019-06-14T14:47:27.936" v="4800"/>
          <ac:spMkLst>
            <pc:docMk/>
            <pc:sldMk cId="1707343063" sldId="707"/>
            <ac:spMk id="45" creationId="{12465EB2-D5BB-4A59-B99A-DB053AEFEE21}"/>
          </ac:spMkLst>
        </pc:spChg>
        <pc:grpChg chg="del">
          <ac:chgData name="Hwidong LEE" userId="e0cc7a98-4032-42ed-bae6-35bd8123fc91" providerId="ADAL" clId="{2E29C326-4869-4CF0-9D0D-B2A846404E4C}" dt="2019-06-14T14:46:44.352" v="4783" actId="478"/>
          <ac:grpSpMkLst>
            <pc:docMk/>
            <pc:sldMk cId="1707343063" sldId="707"/>
            <ac:grpSpMk id="25" creationId="{6C2D0420-41EA-4296-BF0B-55F520D8BF2D}"/>
          </ac:grpSpMkLst>
        </pc:grpChg>
        <pc:grpChg chg="mod">
          <ac:chgData name="Hwidong LEE" userId="e0cc7a98-4032-42ed-bae6-35bd8123fc91" providerId="ADAL" clId="{2E29C326-4869-4CF0-9D0D-B2A846404E4C}" dt="2019-06-14T14:46:50.927" v="4790" actId="1076"/>
          <ac:grpSpMkLst>
            <pc:docMk/>
            <pc:sldMk cId="1707343063" sldId="707"/>
            <ac:grpSpMk id="30" creationId="{BD063228-5720-49CF-81BE-E255CB7870CC}"/>
          </ac:grpSpMkLst>
        </pc:grpChg>
        <pc:grpChg chg="add">
          <ac:chgData name="Hwidong LEE" userId="e0cc7a98-4032-42ed-bae6-35bd8123fc91" providerId="ADAL" clId="{2E29C326-4869-4CF0-9D0D-B2A846404E4C}" dt="2019-06-14T14:47:39.479" v="4803"/>
          <ac:grpSpMkLst>
            <pc:docMk/>
            <pc:sldMk cId="1707343063" sldId="707"/>
            <ac:grpSpMk id="36" creationId="{5DBDB389-E184-4B48-AFE3-C740F85EB214}"/>
          </ac:grpSpMkLst>
        </pc:grpChg>
        <pc:grpChg chg="del">
          <ac:chgData name="Hwidong LEE" userId="e0cc7a98-4032-42ed-bae6-35bd8123fc91" providerId="ADAL" clId="{2E29C326-4869-4CF0-9D0D-B2A846404E4C}" dt="2019-06-14T14:47:30.291" v="4802" actId="478"/>
          <ac:grpSpMkLst>
            <pc:docMk/>
            <pc:sldMk cId="1707343063" sldId="707"/>
            <ac:grpSpMk id="39" creationId="{DD704C74-54D9-483B-A08A-C277032CE7DA}"/>
          </ac:grpSpMkLst>
        </pc:grpChg>
        <pc:picChg chg="add del mod">
          <ac:chgData name="Hwidong LEE" userId="e0cc7a98-4032-42ed-bae6-35bd8123fc91" providerId="ADAL" clId="{2E29C326-4869-4CF0-9D0D-B2A846404E4C}" dt="2019-06-14T14:47:28.616" v="4801" actId="478"/>
          <ac:picMkLst>
            <pc:docMk/>
            <pc:sldMk cId="1707343063" sldId="707"/>
            <ac:picMk id="4" creationId="{AFE86926-59AC-40CB-AD6F-ABCB0D5AD08A}"/>
          </ac:picMkLst>
        </pc:picChg>
        <pc:picChg chg="del">
          <ac:chgData name="Hwidong LEE" userId="e0cc7a98-4032-42ed-bae6-35bd8123fc91" providerId="ADAL" clId="{2E29C326-4869-4CF0-9D0D-B2A846404E4C}" dt="2019-06-14T14:46:48.632" v="4788" actId="478"/>
          <ac:picMkLst>
            <pc:docMk/>
            <pc:sldMk cId="1707343063" sldId="707"/>
            <ac:picMk id="5" creationId="{4D2BA3E5-6175-424B-8E1F-19EBD22C0DC8}"/>
          </ac:picMkLst>
        </pc:picChg>
        <pc:picChg chg="add mod">
          <ac:chgData name="Hwidong LEE" userId="e0cc7a98-4032-42ed-bae6-35bd8123fc91" providerId="ADAL" clId="{2E29C326-4869-4CF0-9D0D-B2A846404E4C}" dt="2019-06-14T14:51:26.420" v="4873" actId="1076"/>
          <ac:picMkLst>
            <pc:docMk/>
            <pc:sldMk cId="1707343063" sldId="707"/>
            <ac:picMk id="7" creationId="{68AB0E2C-9BA3-4B6B-A4F8-14AEC8EBD6F6}"/>
          </ac:picMkLst>
        </pc:picChg>
        <pc:picChg chg="add mod">
          <ac:chgData name="Hwidong LEE" userId="e0cc7a98-4032-42ed-bae6-35bd8123fc91" providerId="ADAL" clId="{2E29C326-4869-4CF0-9D0D-B2A846404E4C}" dt="2019-06-14T14:53:54.584" v="5442" actId="1076"/>
          <ac:picMkLst>
            <pc:docMk/>
            <pc:sldMk cId="1707343063" sldId="707"/>
            <ac:picMk id="9" creationId="{F54B45A8-4304-4403-AB7A-1B29F7F92723}"/>
          </ac:picMkLst>
        </pc:picChg>
        <pc:picChg chg="add del">
          <ac:chgData name="Hwidong LEE" userId="e0cc7a98-4032-42ed-bae6-35bd8123fc91" providerId="ADAL" clId="{2E29C326-4869-4CF0-9D0D-B2A846404E4C}" dt="2019-06-14T14:51:03.549" v="4868" actId="478"/>
          <ac:picMkLst>
            <pc:docMk/>
            <pc:sldMk cId="1707343063" sldId="707"/>
            <ac:picMk id="40" creationId="{98424AFC-56D0-488A-8B5F-54F91CE4BA1E}"/>
          </ac:picMkLst>
        </pc:picChg>
      </pc:sldChg>
      <pc:sldChg chg="addSp delSp modSp add">
        <pc:chgData name="Hwidong LEE" userId="e0cc7a98-4032-42ed-bae6-35bd8123fc91" providerId="ADAL" clId="{2E29C326-4869-4CF0-9D0D-B2A846404E4C}" dt="2019-06-14T14:54:40.198" v="5453" actId="1076"/>
        <pc:sldMkLst>
          <pc:docMk/>
          <pc:sldMk cId="2715139413" sldId="708"/>
        </pc:sldMkLst>
        <pc:spChg chg="del">
          <ac:chgData name="Hwidong LEE" userId="e0cc7a98-4032-42ed-bae6-35bd8123fc91" providerId="ADAL" clId="{2E29C326-4869-4CF0-9D0D-B2A846404E4C}" dt="2019-06-14T14:54:24.895" v="5448" actId="478"/>
          <ac:spMkLst>
            <pc:docMk/>
            <pc:sldMk cId="2715139413" sldId="708"/>
            <ac:spMk id="13" creationId="{292B4D7C-1F6A-4426-81CE-8EFEF222A2E2}"/>
          </ac:spMkLst>
        </pc:spChg>
        <pc:spChg chg="del mod">
          <ac:chgData name="Hwidong LEE" userId="e0cc7a98-4032-42ed-bae6-35bd8123fc91" providerId="ADAL" clId="{2E29C326-4869-4CF0-9D0D-B2A846404E4C}" dt="2019-06-14T14:54:26.053" v="5449" actId="478"/>
          <ac:spMkLst>
            <pc:docMk/>
            <pc:sldMk cId="2715139413" sldId="708"/>
            <ac:spMk id="14" creationId="{9B4D3A59-1F83-4307-8E81-8D16940988B8}"/>
          </ac:spMkLst>
        </pc:spChg>
        <pc:picChg chg="del">
          <ac:chgData name="Hwidong LEE" userId="e0cc7a98-4032-42ed-bae6-35bd8123fc91" providerId="ADAL" clId="{2E29C326-4869-4CF0-9D0D-B2A846404E4C}" dt="2019-06-14T14:54:21.372" v="5444" actId="478"/>
          <ac:picMkLst>
            <pc:docMk/>
            <pc:sldMk cId="2715139413" sldId="708"/>
            <ac:picMk id="4" creationId="{F6D76C46-1039-452A-A14D-3D10A1537C69}"/>
          </ac:picMkLst>
        </pc:picChg>
        <pc:picChg chg="add mod">
          <ac:chgData name="Hwidong LEE" userId="e0cc7a98-4032-42ed-bae6-35bd8123fc91" providerId="ADAL" clId="{2E29C326-4869-4CF0-9D0D-B2A846404E4C}" dt="2019-06-14T14:54:37.124" v="5451" actId="1076"/>
          <ac:picMkLst>
            <pc:docMk/>
            <pc:sldMk cId="2715139413" sldId="708"/>
            <ac:picMk id="5" creationId="{B0D6A76F-3E7F-4AED-BD30-DB647CC01464}"/>
          </ac:picMkLst>
        </pc:picChg>
        <pc:picChg chg="del">
          <ac:chgData name="Hwidong LEE" userId="e0cc7a98-4032-42ed-bae6-35bd8123fc91" providerId="ADAL" clId="{2E29C326-4869-4CF0-9D0D-B2A846404E4C}" dt="2019-06-14T14:54:21.935" v="5445" actId="478"/>
          <ac:picMkLst>
            <pc:docMk/>
            <pc:sldMk cId="2715139413" sldId="708"/>
            <ac:picMk id="7" creationId="{9382D173-B409-4EF0-B24A-C01FB22ED051}"/>
          </ac:picMkLst>
        </pc:picChg>
        <pc:picChg chg="add mod">
          <ac:chgData name="Hwidong LEE" userId="e0cc7a98-4032-42ed-bae6-35bd8123fc91" providerId="ADAL" clId="{2E29C326-4869-4CF0-9D0D-B2A846404E4C}" dt="2019-06-14T14:54:40.198" v="5453" actId="1076"/>
          <ac:picMkLst>
            <pc:docMk/>
            <pc:sldMk cId="2715139413" sldId="708"/>
            <ac:picMk id="8" creationId="{54F24083-9DBE-4AF9-ADF9-358A0185A6E8}"/>
          </ac:picMkLst>
        </pc:picChg>
        <pc:picChg chg="del">
          <ac:chgData name="Hwidong LEE" userId="e0cc7a98-4032-42ed-bae6-35bd8123fc91" providerId="ADAL" clId="{2E29C326-4869-4CF0-9D0D-B2A846404E4C}" dt="2019-06-14T14:54:22.252" v="5446" actId="478"/>
          <ac:picMkLst>
            <pc:docMk/>
            <pc:sldMk cId="2715139413" sldId="708"/>
            <ac:picMk id="11" creationId="{8BE9970B-D9CE-4987-B702-D3AC952E2AD5}"/>
          </ac:picMkLst>
        </pc:picChg>
      </pc:sldChg>
      <pc:sldChg chg="addSp delSp modSp add">
        <pc:chgData name="Hwidong LEE" userId="e0cc7a98-4032-42ed-bae6-35bd8123fc91" providerId="ADAL" clId="{2E29C326-4869-4CF0-9D0D-B2A846404E4C}" dt="2019-06-14T15:47:42.515" v="10298"/>
        <pc:sldMkLst>
          <pc:docMk/>
          <pc:sldMk cId="2527973940" sldId="709"/>
        </pc:sldMkLst>
        <pc:spChg chg="mod">
          <ac:chgData name="Hwidong LEE" userId="e0cc7a98-4032-42ed-bae6-35bd8123fc91" providerId="ADAL" clId="{2E29C326-4869-4CF0-9D0D-B2A846404E4C}" dt="2019-06-14T14:54:48.169" v="5465" actId="20577"/>
          <ac:spMkLst>
            <pc:docMk/>
            <pc:sldMk cId="2527973940" sldId="709"/>
            <ac:spMk id="20" creationId="{00000000-0000-0000-0000-000000000000}"/>
          </ac:spMkLst>
        </pc:spChg>
        <pc:spChg chg="mod">
          <ac:chgData name="Hwidong LEE" userId="e0cc7a98-4032-42ed-bae6-35bd8123fc91" providerId="ADAL" clId="{2E29C326-4869-4CF0-9D0D-B2A846404E4C}" dt="2019-06-14T14:54:53.657" v="5474" actId="1038"/>
          <ac:spMkLst>
            <pc:docMk/>
            <pc:sldMk cId="2527973940" sldId="709"/>
            <ac:spMk id="21" creationId="{00000000-0000-0000-0000-000000000000}"/>
          </ac:spMkLst>
        </pc:spChg>
        <pc:spChg chg="add del mod">
          <ac:chgData name="Hwidong LEE" userId="e0cc7a98-4032-42ed-bae6-35bd8123fc91" providerId="ADAL" clId="{2E29C326-4869-4CF0-9D0D-B2A846404E4C}" dt="2019-06-14T14:57:17.825" v="5867" actId="478"/>
          <ac:spMkLst>
            <pc:docMk/>
            <pc:sldMk cId="2527973940" sldId="709"/>
            <ac:spMk id="22" creationId="{DED95D1F-3965-45B3-A331-7FB71A538EC4}"/>
          </ac:spMkLst>
        </pc:spChg>
        <pc:spChg chg="mod">
          <ac:chgData name="Hwidong LEE" userId="e0cc7a98-4032-42ed-bae6-35bd8123fc91" providerId="ADAL" clId="{2E29C326-4869-4CF0-9D0D-B2A846404E4C}" dt="2019-06-14T14:55:52.700" v="5599"/>
          <ac:spMkLst>
            <pc:docMk/>
            <pc:sldMk cId="2527973940" sldId="709"/>
            <ac:spMk id="23" creationId="{DF4BBB42-21EA-49FB-8E8D-518665AE751C}"/>
          </ac:spMkLst>
        </pc:spChg>
        <pc:spChg chg="add del">
          <ac:chgData name="Hwidong LEE" userId="e0cc7a98-4032-42ed-bae6-35bd8123fc91" providerId="ADAL" clId="{2E29C326-4869-4CF0-9D0D-B2A846404E4C}" dt="2019-06-14T14:55:54.533" v="5601"/>
          <ac:spMkLst>
            <pc:docMk/>
            <pc:sldMk cId="2527973940" sldId="709"/>
            <ac:spMk id="24" creationId="{9F7D0456-007B-40D9-ADF4-0C53E0C65DA5}"/>
          </ac:spMkLst>
        </pc:spChg>
        <pc:spChg chg="add mod">
          <ac:chgData name="Hwidong LEE" userId="e0cc7a98-4032-42ed-bae6-35bd8123fc91" providerId="ADAL" clId="{2E29C326-4869-4CF0-9D0D-B2A846404E4C}" dt="2019-06-14T14:57:33.376" v="5918"/>
          <ac:spMkLst>
            <pc:docMk/>
            <pc:sldMk cId="2527973940" sldId="709"/>
            <ac:spMk id="25" creationId="{539A92C6-87EE-411D-898C-28D8CE517B58}"/>
          </ac:spMkLst>
        </pc:spChg>
        <pc:spChg chg="mod">
          <ac:chgData name="Hwidong LEE" userId="e0cc7a98-4032-42ed-bae6-35bd8123fc91" providerId="ADAL" clId="{2E29C326-4869-4CF0-9D0D-B2A846404E4C}" dt="2019-06-14T14:55:33.664" v="5520" actId="14100"/>
          <ac:spMkLst>
            <pc:docMk/>
            <pc:sldMk cId="2527973940" sldId="709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14T15:47:42.515" v="10298"/>
          <ac:spMkLst>
            <pc:docMk/>
            <pc:sldMk cId="2527973940" sldId="709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14T14:58:29.334" v="5952"/>
          <ac:spMkLst>
            <pc:docMk/>
            <pc:sldMk cId="2527973940" sldId="709"/>
            <ac:spMk id="38" creationId="{633E3037-4AF6-4472-9716-A144B40D81AE}"/>
          </ac:spMkLst>
        </pc:spChg>
        <pc:spChg chg="mod">
          <ac:chgData name="Hwidong LEE" userId="e0cc7a98-4032-42ed-bae6-35bd8123fc91" providerId="ADAL" clId="{2E29C326-4869-4CF0-9D0D-B2A846404E4C}" dt="2019-06-14T14:58:31.719" v="5960"/>
          <ac:spMkLst>
            <pc:docMk/>
            <pc:sldMk cId="2527973940" sldId="709"/>
            <ac:spMk id="40" creationId="{81679125-11E5-47A4-9098-D2259354BEE9}"/>
          </ac:spMkLst>
        </pc:spChg>
        <pc:spChg chg="del mod">
          <ac:chgData name="Hwidong LEE" userId="e0cc7a98-4032-42ed-bae6-35bd8123fc91" providerId="ADAL" clId="{2E29C326-4869-4CF0-9D0D-B2A846404E4C}" dt="2019-06-14T14:55:36.125" v="5522" actId="478"/>
          <ac:spMkLst>
            <pc:docMk/>
            <pc:sldMk cId="2527973940" sldId="709"/>
            <ac:spMk id="41" creationId="{A99D9D18-A32C-4011-8764-89BADFE34AAF}"/>
          </ac:spMkLst>
        </pc:spChg>
        <pc:grpChg chg="add mod">
          <ac:chgData name="Hwidong LEE" userId="e0cc7a98-4032-42ed-bae6-35bd8123fc91" providerId="ADAL" clId="{2E29C326-4869-4CF0-9D0D-B2A846404E4C}" dt="2019-06-14T14:58:21.373" v="5942" actId="1076"/>
          <ac:grpSpMkLst>
            <pc:docMk/>
            <pc:sldMk cId="2527973940" sldId="709"/>
            <ac:grpSpMk id="26" creationId="{71766E50-D29F-4A1C-8A04-68DCABA4CF6A}"/>
          </ac:grpSpMkLst>
        </pc:grpChg>
        <pc:grpChg chg="add mod">
          <ac:chgData name="Hwidong LEE" userId="e0cc7a98-4032-42ed-bae6-35bd8123fc91" providerId="ADAL" clId="{2E29C326-4869-4CF0-9D0D-B2A846404E4C}" dt="2019-06-14T14:58:24.420" v="5944" actId="1076"/>
          <ac:grpSpMkLst>
            <pc:docMk/>
            <pc:sldMk cId="2527973940" sldId="709"/>
            <ac:grpSpMk id="35" creationId="{66808E08-1E97-460D-903B-99A66AD9EF27}"/>
          </ac:grpSpMkLst>
        </pc:grpChg>
        <pc:picChg chg="add mod">
          <ac:chgData name="Hwidong LEE" userId="e0cc7a98-4032-42ed-bae6-35bd8123fc91" providerId="ADAL" clId="{2E29C326-4869-4CF0-9D0D-B2A846404E4C}" dt="2019-06-14T14:58:42.359" v="5965" actId="1076"/>
          <ac:picMkLst>
            <pc:docMk/>
            <pc:sldMk cId="2527973940" sldId="709"/>
            <ac:picMk id="4" creationId="{F9679EFC-E204-46DE-B4D8-3D78FF7B973F}"/>
          </ac:picMkLst>
        </pc:picChg>
        <pc:picChg chg="add mod">
          <ac:chgData name="Hwidong LEE" userId="e0cc7a98-4032-42ed-bae6-35bd8123fc91" providerId="ADAL" clId="{2E29C326-4869-4CF0-9D0D-B2A846404E4C}" dt="2019-06-14T14:58:47.464" v="5967" actId="1076"/>
          <ac:picMkLst>
            <pc:docMk/>
            <pc:sldMk cId="2527973940" sldId="709"/>
            <ac:picMk id="6" creationId="{BDBBB4A4-872A-40CF-9E7D-00D2B7814F1E}"/>
          </ac:picMkLst>
        </pc:picChg>
        <pc:picChg chg="del">
          <ac:chgData name="Hwidong LEE" userId="e0cc7a98-4032-42ed-bae6-35bd8123fc91" providerId="ADAL" clId="{2E29C326-4869-4CF0-9D0D-B2A846404E4C}" dt="2019-06-14T14:57:36.405" v="5919" actId="478"/>
          <ac:picMkLst>
            <pc:docMk/>
            <pc:sldMk cId="2527973940" sldId="709"/>
            <ac:picMk id="7" creationId="{68AB0E2C-9BA3-4B6B-A4F8-14AEC8EBD6F6}"/>
          </ac:picMkLst>
        </pc:picChg>
        <pc:picChg chg="del">
          <ac:chgData name="Hwidong LEE" userId="e0cc7a98-4032-42ed-bae6-35bd8123fc91" providerId="ADAL" clId="{2E29C326-4869-4CF0-9D0D-B2A846404E4C}" dt="2019-06-14T14:56:13.256" v="5643" actId="478"/>
          <ac:picMkLst>
            <pc:docMk/>
            <pc:sldMk cId="2527973940" sldId="709"/>
            <ac:picMk id="9" creationId="{F54B45A8-4304-4403-AB7A-1B29F7F92723}"/>
          </ac:picMkLst>
        </pc:picChg>
        <pc:picChg chg="add mod">
          <ac:chgData name="Hwidong LEE" userId="e0cc7a98-4032-42ed-bae6-35bd8123fc91" providerId="ADAL" clId="{2E29C326-4869-4CF0-9D0D-B2A846404E4C}" dt="2019-06-14T14:58:52.408" v="5970" actId="1076"/>
          <ac:picMkLst>
            <pc:docMk/>
            <pc:sldMk cId="2527973940" sldId="709"/>
            <ac:picMk id="10" creationId="{A8A071BB-961E-4BCC-966A-42BB0C51F988}"/>
          </ac:picMkLst>
        </pc:picChg>
      </pc:sldChg>
      <pc:sldChg chg="addSp delSp modSp add modNotesTx">
        <pc:chgData name="Hwidong LEE" userId="e0cc7a98-4032-42ed-bae6-35bd8123fc91" providerId="ADAL" clId="{2E29C326-4869-4CF0-9D0D-B2A846404E4C}" dt="2019-06-14T15:02:10.584" v="6210"/>
        <pc:sldMkLst>
          <pc:docMk/>
          <pc:sldMk cId="2216510363" sldId="710"/>
        </pc:sldMkLst>
        <pc:spChg chg="add mod">
          <ac:chgData name="Hwidong LEE" userId="e0cc7a98-4032-42ed-bae6-35bd8123fc91" providerId="ADAL" clId="{2E29C326-4869-4CF0-9D0D-B2A846404E4C}" dt="2019-06-14T15:01:03.610" v="6007"/>
          <ac:spMkLst>
            <pc:docMk/>
            <pc:sldMk cId="2216510363" sldId="710"/>
            <ac:spMk id="11" creationId="{B0473FA3-AD90-42A5-B7B0-6B5B783298BB}"/>
          </ac:spMkLst>
        </pc:spChg>
        <pc:spChg chg="add mod">
          <ac:chgData name="Hwidong LEE" userId="e0cc7a98-4032-42ed-bae6-35bd8123fc91" providerId="ADAL" clId="{2E29C326-4869-4CF0-9D0D-B2A846404E4C}" dt="2019-06-14T15:02:05.155" v="6201"/>
          <ac:spMkLst>
            <pc:docMk/>
            <pc:sldMk cId="2216510363" sldId="710"/>
            <ac:spMk id="12" creationId="{EC1602AE-E929-42B8-A8E1-91DC8FC41050}"/>
          </ac:spMkLst>
        </pc:spChg>
        <pc:spChg chg="add mod">
          <ac:chgData name="Hwidong LEE" userId="e0cc7a98-4032-42ed-bae6-35bd8123fc91" providerId="ADAL" clId="{2E29C326-4869-4CF0-9D0D-B2A846404E4C}" dt="2019-06-14T15:02:10.584" v="6210"/>
          <ac:spMkLst>
            <pc:docMk/>
            <pc:sldMk cId="2216510363" sldId="710"/>
            <ac:spMk id="13" creationId="{B0AB4F56-E53E-427F-8A94-08F2564C83C7}"/>
          </ac:spMkLst>
        </pc:spChg>
        <pc:picChg chg="add mod">
          <ac:chgData name="Hwidong LEE" userId="e0cc7a98-4032-42ed-bae6-35bd8123fc91" providerId="ADAL" clId="{2E29C326-4869-4CF0-9D0D-B2A846404E4C}" dt="2019-06-14T15:00:44.870" v="5994" actId="1076"/>
          <ac:picMkLst>
            <pc:docMk/>
            <pc:sldMk cId="2216510363" sldId="710"/>
            <ac:picMk id="4" creationId="{EF4DDC2B-D254-48A4-8673-1D1C1F011487}"/>
          </ac:picMkLst>
        </pc:picChg>
        <pc:picChg chg="del">
          <ac:chgData name="Hwidong LEE" userId="e0cc7a98-4032-42ed-bae6-35bd8123fc91" providerId="ADAL" clId="{2E29C326-4869-4CF0-9D0D-B2A846404E4C}" dt="2019-06-14T15:00:23.750" v="5981" actId="478"/>
          <ac:picMkLst>
            <pc:docMk/>
            <pc:sldMk cId="2216510363" sldId="710"/>
            <ac:picMk id="5" creationId="{B0D6A76F-3E7F-4AED-BD30-DB647CC01464}"/>
          </ac:picMkLst>
        </pc:picChg>
        <pc:picChg chg="add mod">
          <ac:chgData name="Hwidong LEE" userId="e0cc7a98-4032-42ed-bae6-35bd8123fc91" providerId="ADAL" clId="{2E29C326-4869-4CF0-9D0D-B2A846404E4C}" dt="2019-06-14T15:00:49.143" v="5996" actId="14100"/>
          <ac:picMkLst>
            <pc:docMk/>
            <pc:sldMk cId="2216510363" sldId="710"/>
            <ac:picMk id="7" creationId="{D731DA3B-B5F2-4B3D-8FC7-3B1755AC5C01}"/>
          </ac:picMkLst>
        </pc:picChg>
        <pc:picChg chg="del">
          <ac:chgData name="Hwidong LEE" userId="e0cc7a98-4032-42ed-bae6-35bd8123fc91" providerId="ADAL" clId="{2E29C326-4869-4CF0-9D0D-B2A846404E4C}" dt="2019-06-14T15:00:23.542" v="5980" actId="478"/>
          <ac:picMkLst>
            <pc:docMk/>
            <pc:sldMk cId="2216510363" sldId="710"/>
            <ac:picMk id="8" creationId="{54F24083-9DBE-4AF9-ADF9-358A0185A6E8}"/>
          </ac:picMkLst>
        </pc:picChg>
        <pc:picChg chg="add mod">
          <ac:chgData name="Hwidong LEE" userId="e0cc7a98-4032-42ed-bae6-35bd8123fc91" providerId="ADAL" clId="{2E29C326-4869-4CF0-9D0D-B2A846404E4C}" dt="2019-06-14T15:00:43.022" v="5993" actId="1076"/>
          <ac:picMkLst>
            <pc:docMk/>
            <pc:sldMk cId="2216510363" sldId="710"/>
            <ac:picMk id="10" creationId="{B5117E86-6DD7-4B46-97EB-65FC86BC1E77}"/>
          </ac:picMkLst>
        </pc:picChg>
      </pc:sldChg>
      <pc:sldChg chg="addSp delSp modSp add modAnim">
        <pc:chgData name="Hwidong LEE" userId="e0cc7a98-4032-42ed-bae6-35bd8123fc91" providerId="ADAL" clId="{2E29C326-4869-4CF0-9D0D-B2A846404E4C}" dt="2019-06-14T15:18:18.556" v="7213"/>
        <pc:sldMkLst>
          <pc:docMk/>
          <pc:sldMk cId="641347524" sldId="711"/>
        </pc:sldMkLst>
        <pc:spChg chg="add mod">
          <ac:chgData name="Hwidong LEE" userId="e0cc7a98-4032-42ed-bae6-35bd8123fc91" providerId="ADAL" clId="{2E29C326-4869-4CF0-9D0D-B2A846404E4C}" dt="2019-06-14T15:12:13.617" v="6920" actId="2085"/>
          <ac:spMkLst>
            <pc:docMk/>
            <pc:sldMk cId="641347524" sldId="711"/>
            <ac:spMk id="5" creationId="{D295B473-CD62-4E5C-973D-2FC8F0BD860B}"/>
          </ac:spMkLst>
        </pc:spChg>
        <pc:spChg chg="mod">
          <ac:chgData name="Hwidong LEE" userId="e0cc7a98-4032-42ed-bae6-35bd8123fc91" providerId="ADAL" clId="{2E29C326-4869-4CF0-9D0D-B2A846404E4C}" dt="2019-06-14T15:04:29.621" v="6428"/>
          <ac:spMkLst>
            <pc:docMk/>
            <pc:sldMk cId="641347524" sldId="711"/>
            <ac:spMk id="23" creationId="{DF4BBB42-21EA-49FB-8E8D-518665AE751C}"/>
          </ac:spMkLst>
        </pc:spChg>
        <pc:spChg chg="mod">
          <ac:chgData name="Hwidong LEE" userId="e0cc7a98-4032-42ed-bae6-35bd8123fc91" providerId="ADAL" clId="{2E29C326-4869-4CF0-9D0D-B2A846404E4C}" dt="2019-06-14T15:10:40.479" v="6807"/>
          <ac:spMkLst>
            <pc:docMk/>
            <pc:sldMk cId="641347524" sldId="711"/>
            <ac:spMk id="25" creationId="{539A92C6-87EE-411D-898C-28D8CE517B58}"/>
          </ac:spMkLst>
        </pc:spChg>
        <pc:spChg chg="del topLvl">
          <ac:chgData name="Hwidong LEE" userId="e0cc7a98-4032-42ed-bae6-35bd8123fc91" providerId="ADAL" clId="{2E29C326-4869-4CF0-9D0D-B2A846404E4C}" dt="2019-06-14T15:03:48.641" v="6258" actId="478"/>
          <ac:spMkLst>
            <pc:docMk/>
            <pc:sldMk cId="641347524" sldId="711"/>
            <ac:spMk id="27" creationId="{95FB90B8-2648-4411-A2E2-DEDE9BED8328}"/>
          </ac:spMkLst>
        </pc:spChg>
        <pc:spChg chg="mod">
          <ac:chgData name="Hwidong LEE" userId="e0cc7a98-4032-42ed-bae6-35bd8123fc91" providerId="ADAL" clId="{2E29C326-4869-4CF0-9D0D-B2A846404E4C}" dt="2019-06-14T15:03:35.150" v="6248"/>
          <ac:spMkLst>
            <pc:docMk/>
            <pc:sldMk cId="641347524" sldId="711"/>
            <ac:spMk id="28" creationId="{AFCEACD5-F525-4533-8096-88FE053F2DF5}"/>
          </ac:spMkLst>
        </pc:spChg>
        <pc:spChg chg="del topLvl">
          <ac:chgData name="Hwidong LEE" userId="e0cc7a98-4032-42ed-bae6-35bd8123fc91" providerId="ADAL" clId="{2E29C326-4869-4CF0-9D0D-B2A846404E4C}" dt="2019-06-14T15:03:50.390" v="6260" actId="478"/>
          <ac:spMkLst>
            <pc:docMk/>
            <pc:sldMk cId="641347524" sldId="711"/>
            <ac:spMk id="29" creationId="{0F4DA82E-8530-4A6A-B8BF-EC5C95C93751}"/>
          </ac:spMkLst>
        </pc:spChg>
        <pc:spChg chg="mod">
          <ac:chgData name="Hwidong LEE" userId="e0cc7a98-4032-42ed-bae6-35bd8123fc91" providerId="ADAL" clId="{2E29C326-4869-4CF0-9D0D-B2A846404E4C}" dt="2019-06-14T15:08:50.750" v="6602"/>
          <ac:spMkLst>
            <pc:docMk/>
            <pc:sldMk cId="641347524" sldId="711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14T15:03:46.535" v="6257"/>
          <ac:spMkLst>
            <pc:docMk/>
            <pc:sldMk cId="641347524" sldId="711"/>
            <ac:spMk id="38" creationId="{633E3037-4AF6-4472-9716-A144B40D81AE}"/>
          </ac:spMkLst>
        </pc:spChg>
        <pc:spChg chg="add mod">
          <ac:chgData name="Hwidong LEE" userId="e0cc7a98-4032-42ed-bae6-35bd8123fc91" providerId="ADAL" clId="{2E29C326-4869-4CF0-9D0D-B2A846404E4C}" dt="2019-06-14T15:03:39.173" v="6250" actId="1076"/>
          <ac:spMkLst>
            <pc:docMk/>
            <pc:sldMk cId="641347524" sldId="711"/>
            <ac:spMk id="41" creationId="{7E2954DA-981B-4FF9-ABD3-598BF3CD0598}"/>
          </ac:spMkLst>
        </pc:spChg>
        <pc:spChg chg="add mod">
          <ac:chgData name="Hwidong LEE" userId="e0cc7a98-4032-42ed-bae6-35bd8123fc91" providerId="ADAL" clId="{2E29C326-4869-4CF0-9D0D-B2A846404E4C}" dt="2019-06-14T15:11:50.655" v="6916" actId="1076"/>
          <ac:spMkLst>
            <pc:docMk/>
            <pc:sldMk cId="641347524" sldId="711"/>
            <ac:spMk id="42" creationId="{ED3DB98E-971D-4952-B540-37639364F69A}"/>
          </ac:spMkLst>
        </pc:spChg>
        <pc:grpChg chg="del">
          <ac:chgData name="Hwidong LEE" userId="e0cc7a98-4032-42ed-bae6-35bd8123fc91" providerId="ADAL" clId="{2E29C326-4869-4CF0-9D0D-B2A846404E4C}" dt="2019-06-14T15:03:48.641" v="6258" actId="478"/>
          <ac:grpSpMkLst>
            <pc:docMk/>
            <pc:sldMk cId="641347524" sldId="711"/>
            <ac:grpSpMk id="26" creationId="{71766E50-D29F-4A1C-8A04-68DCABA4CF6A}"/>
          </ac:grpSpMkLst>
        </pc:grpChg>
        <pc:grpChg chg="del">
          <ac:chgData name="Hwidong LEE" userId="e0cc7a98-4032-42ed-bae6-35bd8123fc91" providerId="ADAL" clId="{2E29C326-4869-4CF0-9D0D-B2A846404E4C}" dt="2019-06-14T15:03:51.767" v="6261" actId="478"/>
          <ac:grpSpMkLst>
            <pc:docMk/>
            <pc:sldMk cId="641347524" sldId="711"/>
            <ac:grpSpMk id="35" creationId="{66808E08-1E97-460D-903B-99A66AD9EF27}"/>
          </ac:grpSpMkLst>
        </pc:grpChg>
        <pc:picChg chg="add mod">
          <ac:chgData name="Hwidong LEE" userId="e0cc7a98-4032-42ed-bae6-35bd8123fc91" providerId="ADAL" clId="{2E29C326-4869-4CF0-9D0D-B2A846404E4C}" dt="2019-06-14T15:06:23.010" v="6432" actId="1076"/>
          <ac:picMkLst>
            <pc:docMk/>
            <pc:sldMk cId="641347524" sldId="711"/>
            <ac:picMk id="3" creationId="{3F239365-C50B-4EDA-A7BE-F4732B28FB4F}"/>
          </ac:picMkLst>
        </pc:picChg>
        <pc:picChg chg="del">
          <ac:chgData name="Hwidong LEE" userId="e0cc7a98-4032-42ed-bae6-35bd8123fc91" providerId="ADAL" clId="{2E29C326-4869-4CF0-9D0D-B2A846404E4C}" dt="2019-06-14T15:03:43.717" v="6251" actId="478"/>
          <ac:picMkLst>
            <pc:docMk/>
            <pc:sldMk cId="641347524" sldId="711"/>
            <ac:picMk id="4" creationId="{F9679EFC-E204-46DE-B4D8-3D78FF7B973F}"/>
          </ac:picMkLst>
        </pc:picChg>
        <pc:picChg chg="del">
          <ac:chgData name="Hwidong LEE" userId="e0cc7a98-4032-42ed-bae6-35bd8123fc91" providerId="ADAL" clId="{2E29C326-4869-4CF0-9D0D-B2A846404E4C}" dt="2019-06-14T15:03:49.213" v="6259" actId="478"/>
          <ac:picMkLst>
            <pc:docMk/>
            <pc:sldMk cId="641347524" sldId="711"/>
            <ac:picMk id="6" creationId="{BDBBB4A4-872A-40CF-9E7D-00D2B7814F1E}"/>
          </ac:picMkLst>
        </pc:picChg>
        <pc:picChg chg="del">
          <ac:chgData name="Hwidong LEE" userId="e0cc7a98-4032-42ed-bae6-35bd8123fc91" providerId="ADAL" clId="{2E29C326-4869-4CF0-9D0D-B2A846404E4C}" dt="2019-06-14T15:03:51.767" v="6261" actId="478"/>
          <ac:picMkLst>
            <pc:docMk/>
            <pc:sldMk cId="641347524" sldId="711"/>
            <ac:picMk id="10" creationId="{A8A071BB-961E-4BCC-966A-42BB0C51F988}"/>
          </ac:picMkLst>
        </pc:picChg>
        <pc:picChg chg="add">
          <ac:chgData name="Hwidong LEE" userId="e0cc7a98-4032-42ed-bae6-35bd8123fc91" providerId="ADAL" clId="{2E29C326-4869-4CF0-9D0D-B2A846404E4C}" dt="2019-06-14T15:18:18.556" v="7213"/>
          <ac:picMkLst>
            <pc:docMk/>
            <pc:sldMk cId="641347524" sldId="711"/>
            <ac:picMk id="43" creationId="{32CC1D41-7BF5-4DCF-B498-DB685A09B207}"/>
          </ac:picMkLst>
        </pc:picChg>
      </pc:sldChg>
      <pc:sldChg chg="addSp delSp modSp add modNotesTx">
        <pc:chgData name="Hwidong LEE" userId="e0cc7a98-4032-42ed-bae6-35bd8123fc91" providerId="ADAL" clId="{2E29C326-4869-4CF0-9D0D-B2A846404E4C}" dt="2019-06-14T15:17:29.397" v="7185" actId="1076"/>
        <pc:sldMkLst>
          <pc:docMk/>
          <pc:sldMk cId="3346076118" sldId="712"/>
        </pc:sldMkLst>
        <pc:spChg chg="del">
          <ac:chgData name="Hwidong LEE" userId="e0cc7a98-4032-42ed-bae6-35bd8123fc91" providerId="ADAL" clId="{2E29C326-4869-4CF0-9D0D-B2A846404E4C}" dt="2019-06-14T15:12:31.528" v="6924" actId="478"/>
          <ac:spMkLst>
            <pc:docMk/>
            <pc:sldMk cId="3346076118" sldId="712"/>
            <ac:spMk id="11" creationId="{B0473FA3-AD90-42A5-B7B0-6B5B783298BB}"/>
          </ac:spMkLst>
        </pc:spChg>
        <pc:spChg chg="del">
          <ac:chgData name="Hwidong LEE" userId="e0cc7a98-4032-42ed-bae6-35bd8123fc91" providerId="ADAL" clId="{2E29C326-4869-4CF0-9D0D-B2A846404E4C}" dt="2019-06-14T15:12:32.826" v="6925" actId="478"/>
          <ac:spMkLst>
            <pc:docMk/>
            <pc:sldMk cId="3346076118" sldId="712"/>
            <ac:spMk id="12" creationId="{EC1602AE-E929-42B8-A8E1-91DC8FC41050}"/>
          </ac:spMkLst>
        </pc:spChg>
        <pc:spChg chg="del">
          <ac:chgData name="Hwidong LEE" userId="e0cc7a98-4032-42ed-bae6-35bd8123fc91" providerId="ADAL" clId="{2E29C326-4869-4CF0-9D0D-B2A846404E4C}" dt="2019-06-14T15:12:33.938" v="6926" actId="478"/>
          <ac:spMkLst>
            <pc:docMk/>
            <pc:sldMk cId="3346076118" sldId="712"/>
            <ac:spMk id="13" creationId="{B0AB4F56-E53E-427F-8A94-08F2564C83C7}"/>
          </ac:spMkLst>
        </pc:spChg>
        <pc:spChg chg="add mod">
          <ac:chgData name="Hwidong LEE" userId="e0cc7a98-4032-42ed-bae6-35bd8123fc91" providerId="ADAL" clId="{2E29C326-4869-4CF0-9D0D-B2A846404E4C}" dt="2019-06-14T15:13:07.680" v="6937" actId="14100"/>
          <ac:spMkLst>
            <pc:docMk/>
            <pc:sldMk cId="3346076118" sldId="712"/>
            <ac:spMk id="14" creationId="{EE09EAD6-4D88-4CE3-AE9E-5B6E02D02927}"/>
          </ac:spMkLst>
        </pc:spChg>
        <pc:spChg chg="add mod">
          <ac:chgData name="Hwidong LEE" userId="e0cc7a98-4032-42ed-bae6-35bd8123fc91" providerId="ADAL" clId="{2E29C326-4869-4CF0-9D0D-B2A846404E4C}" dt="2019-06-14T15:13:13.938" v="6940" actId="14100"/>
          <ac:spMkLst>
            <pc:docMk/>
            <pc:sldMk cId="3346076118" sldId="712"/>
            <ac:spMk id="15" creationId="{53CD3AE7-AA83-4C65-B305-E5F90F4C8248}"/>
          </ac:spMkLst>
        </pc:spChg>
        <pc:spChg chg="add mod">
          <ac:chgData name="Hwidong LEE" userId="e0cc7a98-4032-42ed-bae6-35bd8123fc91" providerId="ADAL" clId="{2E29C326-4869-4CF0-9D0D-B2A846404E4C}" dt="2019-06-14T15:17:29.397" v="7185" actId="1076"/>
          <ac:spMkLst>
            <pc:docMk/>
            <pc:sldMk cId="3346076118" sldId="712"/>
            <ac:spMk id="16" creationId="{1E540E5D-7DCB-45F2-808B-E2872AC1CB8B}"/>
          </ac:spMkLst>
        </pc:spChg>
        <pc:picChg chg="del">
          <ac:chgData name="Hwidong LEE" userId="e0cc7a98-4032-42ed-bae6-35bd8123fc91" providerId="ADAL" clId="{2E29C326-4869-4CF0-9D0D-B2A846404E4C}" dt="2019-06-14T15:12:29.649" v="6923" actId="478"/>
          <ac:picMkLst>
            <pc:docMk/>
            <pc:sldMk cId="3346076118" sldId="712"/>
            <ac:picMk id="4" creationId="{EF4DDC2B-D254-48A4-8673-1D1C1F011487}"/>
          </ac:picMkLst>
        </pc:picChg>
        <pc:picChg chg="add mod">
          <ac:chgData name="Hwidong LEE" userId="e0cc7a98-4032-42ed-bae6-35bd8123fc91" providerId="ADAL" clId="{2E29C326-4869-4CF0-9D0D-B2A846404E4C}" dt="2019-06-14T15:12:58.550" v="6934" actId="1076"/>
          <ac:picMkLst>
            <pc:docMk/>
            <pc:sldMk cId="3346076118" sldId="712"/>
            <ac:picMk id="5" creationId="{E007B21B-EA5B-4040-856E-734EC9FD1C86}"/>
          </ac:picMkLst>
        </pc:picChg>
        <pc:picChg chg="del">
          <ac:chgData name="Hwidong LEE" userId="e0cc7a98-4032-42ed-bae6-35bd8123fc91" providerId="ADAL" clId="{2E29C326-4869-4CF0-9D0D-B2A846404E4C}" dt="2019-06-14T15:12:34.251" v="6927" actId="478"/>
          <ac:picMkLst>
            <pc:docMk/>
            <pc:sldMk cId="3346076118" sldId="712"/>
            <ac:picMk id="7" creationId="{D731DA3B-B5F2-4B3D-8FC7-3B1755AC5C01}"/>
          </ac:picMkLst>
        </pc:picChg>
        <pc:picChg chg="del">
          <ac:chgData name="Hwidong LEE" userId="e0cc7a98-4032-42ed-bae6-35bd8123fc91" providerId="ADAL" clId="{2E29C326-4869-4CF0-9D0D-B2A846404E4C}" dt="2019-06-14T15:12:29.338" v="6922" actId="478"/>
          <ac:picMkLst>
            <pc:docMk/>
            <pc:sldMk cId="3346076118" sldId="712"/>
            <ac:picMk id="10" creationId="{B5117E86-6DD7-4B46-97EB-65FC86BC1E77}"/>
          </ac:picMkLst>
        </pc:picChg>
      </pc:sldChg>
      <pc:sldChg chg="addSp delSp modSp add delAnim">
        <pc:chgData name="Hwidong LEE" userId="e0cc7a98-4032-42ed-bae6-35bd8123fc91" providerId="ADAL" clId="{2E29C326-4869-4CF0-9D0D-B2A846404E4C}" dt="2019-06-14T15:24:23.035" v="7935" actId="1076"/>
        <pc:sldMkLst>
          <pc:docMk/>
          <pc:sldMk cId="2233767885" sldId="713"/>
        </pc:sldMkLst>
        <pc:spChg chg="del">
          <ac:chgData name="Hwidong LEE" userId="e0cc7a98-4032-42ed-bae6-35bd8123fc91" providerId="ADAL" clId="{2E29C326-4869-4CF0-9D0D-B2A846404E4C}" dt="2019-06-14T15:19:04.149" v="7230" actId="478"/>
          <ac:spMkLst>
            <pc:docMk/>
            <pc:sldMk cId="2233767885" sldId="713"/>
            <ac:spMk id="5" creationId="{D295B473-CD62-4E5C-973D-2FC8F0BD860B}"/>
          </ac:spMkLst>
        </pc:spChg>
        <pc:spChg chg="mod">
          <ac:chgData name="Hwidong LEE" userId="e0cc7a98-4032-42ed-bae6-35bd8123fc91" providerId="ADAL" clId="{2E29C326-4869-4CF0-9D0D-B2A846404E4C}" dt="2019-06-14T15:19:47.466" v="7237" actId="20577"/>
          <ac:spMkLst>
            <pc:docMk/>
            <pc:sldMk cId="2233767885" sldId="713"/>
            <ac:spMk id="20" creationId="{00000000-0000-0000-0000-000000000000}"/>
          </ac:spMkLst>
        </pc:spChg>
        <pc:spChg chg="del mod">
          <ac:chgData name="Hwidong LEE" userId="e0cc7a98-4032-42ed-bae6-35bd8123fc91" providerId="ADAL" clId="{2E29C326-4869-4CF0-9D0D-B2A846404E4C}" dt="2019-06-14T15:19:02.295" v="7229" actId="478"/>
          <ac:spMkLst>
            <pc:docMk/>
            <pc:sldMk cId="2233767885" sldId="713"/>
            <ac:spMk id="23" creationId="{DF4BBB42-21EA-49FB-8E8D-518665AE751C}"/>
          </ac:spMkLst>
        </pc:spChg>
        <pc:spChg chg="add mod">
          <ac:chgData name="Hwidong LEE" userId="e0cc7a98-4032-42ed-bae6-35bd8123fc91" providerId="ADAL" clId="{2E29C326-4869-4CF0-9D0D-B2A846404E4C}" dt="2019-06-14T15:24:03.609" v="7841" actId="14100"/>
          <ac:spMkLst>
            <pc:docMk/>
            <pc:sldMk cId="2233767885" sldId="713"/>
            <ac:spMk id="24" creationId="{416405EB-03A4-4C19-9A6E-CF12D6A83969}"/>
          </ac:spMkLst>
        </pc:spChg>
        <pc:spChg chg="del">
          <ac:chgData name="Hwidong LEE" userId="e0cc7a98-4032-42ed-bae6-35bd8123fc91" providerId="ADAL" clId="{2E29C326-4869-4CF0-9D0D-B2A846404E4C}" dt="2019-06-14T15:19:04.149" v="7230" actId="478"/>
          <ac:spMkLst>
            <pc:docMk/>
            <pc:sldMk cId="2233767885" sldId="713"/>
            <ac:spMk id="25" creationId="{539A92C6-87EE-411D-898C-28D8CE517B58}"/>
          </ac:spMkLst>
        </pc:spChg>
        <pc:spChg chg="add mod">
          <ac:chgData name="Hwidong LEE" userId="e0cc7a98-4032-42ed-bae6-35bd8123fc91" providerId="ADAL" clId="{2E29C326-4869-4CF0-9D0D-B2A846404E4C}" dt="2019-06-14T15:24:23.035" v="7935" actId="1076"/>
          <ac:spMkLst>
            <pc:docMk/>
            <pc:sldMk cId="2233767885" sldId="713"/>
            <ac:spMk id="26" creationId="{85A306DF-B4A5-426F-BDBC-4261988540FF}"/>
          </ac:spMkLst>
        </pc:spChg>
        <pc:spChg chg="mod">
          <ac:chgData name="Hwidong LEE" userId="e0cc7a98-4032-42ed-bae6-35bd8123fc91" providerId="ADAL" clId="{2E29C326-4869-4CF0-9D0D-B2A846404E4C}" dt="2019-06-14T15:19:55.609" v="7262"/>
          <ac:spMkLst>
            <pc:docMk/>
            <pc:sldMk cId="2233767885" sldId="713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14T15:23:09.532" v="7758"/>
          <ac:spMkLst>
            <pc:docMk/>
            <pc:sldMk cId="2233767885" sldId="713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14T15:18:34.326" v="7223"/>
          <ac:spMkLst>
            <pc:docMk/>
            <pc:sldMk cId="2233767885" sldId="713"/>
            <ac:spMk id="38" creationId="{633E3037-4AF6-4472-9716-A144B40D81AE}"/>
          </ac:spMkLst>
        </pc:spChg>
        <pc:spChg chg="del">
          <ac:chgData name="Hwidong LEE" userId="e0cc7a98-4032-42ed-bae6-35bd8123fc91" providerId="ADAL" clId="{2E29C326-4869-4CF0-9D0D-B2A846404E4C}" dt="2019-06-14T15:19:49.571" v="7238" actId="478"/>
          <ac:spMkLst>
            <pc:docMk/>
            <pc:sldMk cId="2233767885" sldId="713"/>
            <ac:spMk id="41" creationId="{7E2954DA-981B-4FF9-ABD3-598BF3CD0598}"/>
          </ac:spMkLst>
        </pc:spChg>
        <pc:spChg chg="del">
          <ac:chgData name="Hwidong LEE" userId="e0cc7a98-4032-42ed-bae6-35bd8123fc91" providerId="ADAL" clId="{2E29C326-4869-4CF0-9D0D-B2A846404E4C}" dt="2019-06-14T15:19:04.149" v="7230" actId="478"/>
          <ac:spMkLst>
            <pc:docMk/>
            <pc:sldMk cId="2233767885" sldId="713"/>
            <ac:spMk id="42" creationId="{ED3DB98E-971D-4952-B540-37639364F69A}"/>
          </ac:spMkLst>
        </pc:spChg>
        <pc:picChg chg="del">
          <ac:chgData name="Hwidong LEE" userId="e0cc7a98-4032-42ed-bae6-35bd8123fc91" providerId="ADAL" clId="{2E29C326-4869-4CF0-9D0D-B2A846404E4C}" dt="2019-06-14T15:19:04.780" v="7231" actId="478"/>
          <ac:picMkLst>
            <pc:docMk/>
            <pc:sldMk cId="2233767885" sldId="713"/>
            <ac:picMk id="3" creationId="{3F239365-C50B-4EDA-A7BE-F4732B28FB4F}"/>
          </ac:picMkLst>
        </pc:picChg>
        <pc:picChg chg="add mod">
          <ac:chgData name="Hwidong LEE" userId="e0cc7a98-4032-42ed-bae6-35bd8123fc91" providerId="ADAL" clId="{2E29C326-4869-4CF0-9D0D-B2A846404E4C}" dt="2019-06-14T15:19:00.975" v="7227" actId="27614"/>
          <ac:picMkLst>
            <pc:docMk/>
            <pc:sldMk cId="2233767885" sldId="713"/>
            <ac:picMk id="6" creationId="{429DAC9B-B997-488D-98A6-CA83D9D91EB5}"/>
          </ac:picMkLst>
        </pc:picChg>
        <pc:picChg chg="add mod">
          <ac:chgData name="Hwidong LEE" userId="e0cc7a98-4032-42ed-bae6-35bd8123fc91" providerId="ADAL" clId="{2E29C326-4869-4CF0-9D0D-B2A846404E4C}" dt="2019-06-14T15:23:51.056" v="7838" actId="1076"/>
          <ac:picMkLst>
            <pc:docMk/>
            <pc:sldMk cId="2233767885" sldId="713"/>
            <ac:picMk id="8" creationId="{4BAAF5CB-037D-4ECE-BB13-6A6FD2D8648C}"/>
          </ac:picMkLst>
        </pc:picChg>
      </pc:sldChg>
      <pc:sldChg chg="addSp delSp modSp add modNotesTx">
        <pc:chgData name="Hwidong LEE" userId="e0cc7a98-4032-42ed-bae6-35bd8123fc91" providerId="ADAL" clId="{2E29C326-4869-4CF0-9D0D-B2A846404E4C}" dt="2019-06-14T15:25:04.399" v="7945" actId="1076"/>
        <pc:sldMkLst>
          <pc:docMk/>
          <pc:sldMk cId="3963844870" sldId="714"/>
        </pc:sldMkLst>
        <pc:spChg chg="del">
          <ac:chgData name="Hwidong LEE" userId="e0cc7a98-4032-42ed-bae6-35bd8123fc91" providerId="ADAL" clId="{2E29C326-4869-4CF0-9D0D-B2A846404E4C}" dt="2019-06-14T15:24:52.730" v="7938" actId="478"/>
          <ac:spMkLst>
            <pc:docMk/>
            <pc:sldMk cId="3963844870" sldId="714"/>
            <ac:spMk id="14" creationId="{EE09EAD6-4D88-4CE3-AE9E-5B6E02D02927}"/>
          </ac:spMkLst>
        </pc:spChg>
        <pc:spChg chg="del">
          <ac:chgData name="Hwidong LEE" userId="e0cc7a98-4032-42ed-bae6-35bd8123fc91" providerId="ADAL" clId="{2E29C326-4869-4CF0-9D0D-B2A846404E4C}" dt="2019-06-14T15:24:52.987" v="7939" actId="478"/>
          <ac:spMkLst>
            <pc:docMk/>
            <pc:sldMk cId="3963844870" sldId="714"/>
            <ac:spMk id="15" creationId="{53CD3AE7-AA83-4C65-B305-E5F90F4C8248}"/>
          </ac:spMkLst>
        </pc:spChg>
        <pc:spChg chg="del">
          <ac:chgData name="Hwidong LEE" userId="e0cc7a98-4032-42ed-bae6-35bd8123fc91" providerId="ADAL" clId="{2E29C326-4869-4CF0-9D0D-B2A846404E4C}" dt="2019-06-14T15:24:54.084" v="7940" actId="478"/>
          <ac:spMkLst>
            <pc:docMk/>
            <pc:sldMk cId="3963844870" sldId="714"/>
            <ac:spMk id="16" creationId="{1E540E5D-7DCB-45F2-808B-E2872AC1CB8B}"/>
          </ac:spMkLst>
        </pc:spChg>
        <pc:picChg chg="add mod">
          <ac:chgData name="Hwidong LEE" userId="e0cc7a98-4032-42ed-bae6-35bd8123fc91" providerId="ADAL" clId="{2E29C326-4869-4CF0-9D0D-B2A846404E4C}" dt="2019-06-14T15:25:01.874" v="7943" actId="1076"/>
          <ac:picMkLst>
            <pc:docMk/>
            <pc:sldMk cId="3963844870" sldId="714"/>
            <ac:picMk id="4" creationId="{DA10EC84-6E29-4557-9C13-84DF154DD47F}"/>
          </ac:picMkLst>
        </pc:picChg>
        <pc:picChg chg="del">
          <ac:chgData name="Hwidong LEE" userId="e0cc7a98-4032-42ed-bae6-35bd8123fc91" providerId="ADAL" clId="{2E29C326-4869-4CF0-9D0D-B2A846404E4C}" dt="2019-06-14T15:24:51.993" v="7937" actId="478"/>
          <ac:picMkLst>
            <pc:docMk/>
            <pc:sldMk cId="3963844870" sldId="714"/>
            <ac:picMk id="5" creationId="{E007B21B-EA5B-4040-856E-734EC9FD1C86}"/>
          </ac:picMkLst>
        </pc:picChg>
        <pc:picChg chg="add mod">
          <ac:chgData name="Hwidong LEE" userId="e0cc7a98-4032-42ed-bae6-35bd8123fc91" providerId="ADAL" clId="{2E29C326-4869-4CF0-9D0D-B2A846404E4C}" dt="2019-06-14T15:25:04.399" v="7945" actId="1076"/>
          <ac:picMkLst>
            <pc:docMk/>
            <pc:sldMk cId="3963844870" sldId="714"/>
            <ac:picMk id="7" creationId="{293B35D0-1090-40FF-AD63-14CD7CE572BA}"/>
          </ac:picMkLst>
        </pc:picChg>
      </pc:sldChg>
      <pc:sldChg chg="addSp delSp modSp add ord">
        <pc:chgData name="Hwidong LEE" userId="e0cc7a98-4032-42ed-bae6-35bd8123fc91" providerId="ADAL" clId="{2E29C326-4869-4CF0-9D0D-B2A846404E4C}" dt="2019-06-14T15:47:46.657" v="10299" actId="478"/>
        <pc:sldMkLst>
          <pc:docMk/>
          <pc:sldMk cId="2475436406" sldId="715"/>
        </pc:sldMkLst>
        <pc:spChg chg="add del mod">
          <ac:chgData name="Hwidong LEE" userId="e0cc7a98-4032-42ed-bae6-35bd8123fc91" providerId="ADAL" clId="{2E29C326-4869-4CF0-9D0D-B2A846404E4C}" dt="2019-06-14T15:32:39.307" v="9018" actId="478"/>
          <ac:spMkLst>
            <pc:docMk/>
            <pc:sldMk cId="2475436406" sldId="715"/>
            <ac:spMk id="3" creationId="{603D1DA5-DB60-4B92-B1E7-73ED31F3F439}"/>
          </ac:spMkLst>
        </pc:spChg>
        <pc:spChg chg="mod">
          <ac:chgData name="Hwidong LEE" userId="e0cc7a98-4032-42ed-bae6-35bd8123fc91" providerId="ADAL" clId="{2E29C326-4869-4CF0-9D0D-B2A846404E4C}" dt="2019-06-14T15:26:43.204" v="8237" actId="20577"/>
          <ac:spMkLst>
            <pc:docMk/>
            <pc:sldMk cId="2475436406" sldId="715"/>
            <ac:spMk id="20" creationId="{00000000-0000-0000-0000-000000000000}"/>
          </ac:spMkLst>
        </pc:spChg>
        <pc:spChg chg="add del mod">
          <ac:chgData name="Hwidong LEE" userId="e0cc7a98-4032-42ed-bae6-35bd8123fc91" providerId="ADAL" clId="{2E29C326-4869-4CF0-9D0D-B2A846404E4C}" dt="2019-06-14T15:27:28.817" v="8350"/>
          <ac:spMkLst>
            <pc:docMk/>
            <pc:sldMk cId="2475436406" sldId="715"/>
            <ac:spMk id="22" creationId="{DEE0BECE-E660-419C-B8E5-44550C74F10A}"/>
          </ac:spMkLst>
        </pc:spChg>
        <pc:spChg chg="add del mod">
          <ac:chgData name="Hwidong LEE" userId="e0cc7a98-4032-42ed-bae6-35bd8123fc91" providerId="ADAL" clId="{2E29C326-4869-4CF0-9D0D-B2A846404E4C}" dt="2019-06-14T15:47:46.657" v="10299" actId="478"/>
          <ac:spMkLst>
            <pc:docMk/>
            <pc:sldMk cId="2475436406" sldId="715"/>
            <ac:spMk id="23" creationId="{01B2B383-9ED6-4781-9A28-2CAA0AAF80AA}"/>
          </ac:spMkLst>
        </pc:spChg>
        <pc:spChg chg="mod">
          <ac:chgData name="Hwidong LEE" userId="e0cc7a98-4032-42ed-bae6-35bd8123fc91" providerId="ADAL" clId="{2E29C326-4869-4CF0-9D0D-B2A846404E4C}" dt="2019-06-14T15:33:04.805" v="9025" actId="20577"/>
          <ac:spMkLst>
            <pc:docMk/>
            <pc:sldMk cId="2475436406" sldId="715"/>
            <ac:spMk id="24" creationId="{416405EB-03A4-4C19-9A6E-CF12D6A83969}"/>
          </ac:spMkLst>
        </pc:spChg>
        <pc:spChg chg="del">
          <ac:chgData name="Hwidong LEE" userId="e0cc7a98-4032-42ed-bae6-35bd8123fc91" providerId="ADAL" clId="{2E29C326-4869-4CF0-9D0D-B2A846404E4C}" dt="2019-06-14T15:25:13.207" v="7960" actId="478"/>
          <ac:spMkLst>
            <pc:docMk/>
            <pc:sldMk cId="2475436406" sldId="715"/>
            <ac:spMk id="26" creationId="{85A306DF-B4A5-426F-BDBC-4261988540FF}"/>
          </ac:spMkLst>
        </pc:spChg>
        <pc:spChg chg="mod">
          <ac:chgData name="Hwidong LEE" userId="e0cc7a98-4032-42ed-bae6-35bd8123fc91" providerId="ADAL" clId="{2E29C326-4869-4CF0-9D0D-B2A846404E4C}" dt="2019-06-14T15:30:33.205" v="8630"/>
          <ac:spMkLst>
            <pc:docMk/>
            <pc:sldMk cId="2475436406" sldId="715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14T15:31:20.298" v="8715"/>
          <ac:spMkLst>
            <pc:docMk/>
            <pc:sldMk cId="2475436406" sldId="715"/>
            <ac:spMk id="34" creationId="{FB20C80C-DE76-47A1-B117-71335ED8F868}"/>
          </ac:spMkLst>
        </pc:spChg>
        <pc:grpChg chg="mod">
          <ac:chgData name="Hwidong LEE" userId="e0cc7a98-4032-42ed-bae6-35bd8123fc91" providerId="ADAL" clId="{2E29C326-4869-4CF0-9D0D-B2A846404E4C}" dt="2019-06-14T15:25:15.062" v="7962" actId="1076"/>
          <ac:grpSpMkLst>
            <pc:docMk/>
            <pc:sldMk cId="2475436406" sldId="715"/>
            <ac:grpSpMk id="30" creationId="{BD063228-5720-49CF-81BE-E255CB7870CC}"/>
          </ac:grpSpMkLst>
        </pc:grpChg>
        <pc:picChg chg="del">
          <ac:chgData name="Hwidong LEE" userId="e0cc7a98-4032-42ed-bae6-35bd8123fc91" providerId="ADAL" clId="{2E29C326-4869-4CF0-9D0D-B2A846404E4C}" dt="2019-06-14T15:25:11.838" v="7959" actId="478"/>
          <ac:picMkLst>
            <pc:docMk/>
            <pc:sldMk cId="2475436406" sldId="715"/>
            <ac:picMk id="8" creationId="{4BAAF5CB-037D-4ECE-BB13-6A6FD2D8648C}"/>
          </ac:picMkLst>
        </pc:picChg>
      </pc:sldChg>
      <pc:sldChg chg="addSp delSp modSp add">
        <pc:chgData name="Hwidong LEE" userId="e0cc7a98-4032-42ed-bae6-35bd8123fc91" providerId="ADAL" clId="{2E29C326-4869-4CF0-9D0D-B2A846404E4C}" dt="2019-06-14T15:28:33.748" v="8501" actId="1076"/>
        <pc:sldMkLst>
          <pc:docMk/>
          <pc:sldMk cId="2652781022" sldId="716"/>
        </pc:sldMkLst>
        <pc:picChg chg="del">
          <ac:chgData name="Hwidong LEE" userId="e0cc7a98-4032-42ed-bae6-35bd8123fc91" providerId="ADAL" clId="{2E29C326-4869-4CF0-9D0D-B2A846404E4C}" dt="2019-06-14T15:28:25.867" v="8498" actId="478"/>
          <ac:picMkLst>
            <pc:docMk/>
            <pc:sldMk cId="2652781022" sldId="716"/>
            <ac:picMk id="4" creationId="{DA10EC84-6E29-4557-9C13-84DF154DD47F}"/>
          </ac:picMkLst>
        </pc:picChg>
        <pc:picChg chg="add mod">
          <ac:chgData name="Hwidong LEE" userId="e0cc7a98-4032-42ed-bae6-35bd8123fc91" providerId="ADAL" clId="{2E29C326-4869-4CF0-9D0D-B2A846404E4C}" dt="2019-06-14T15:28:33.748" v="8501" actId="1076"/>
          <ac:picMkLst>
            <pc:docMk/>
            <pc:sldMk cId="2652781022" sldId="716"/>
            <ac:picMk id="5" creationId="{5BB98294-20F4-4FF7-85CB-50730260B966}"/>
          </ac:picMkLst>
        </pc:picChg>
        <pc:picChg chg="del">
          <ac:chgData name="Hwidong LEE" userId="e0cc7a98-4032-42ed-bae6-35bd8123fc91" providerId="ADAL" clId="{2E29C326-4869-4CF0-9D0D-B2A846404E4C}" dt="2019-06-14T15:28:26.306" v="8499" actId="478"/>
          <ac:picMkLst>
            <pc:docMk/>
            <pc:sldMk cId="2652781022" sldId="716"/>
            <ac:picMk id="7" creationId="{293B35D0-1090-40FF-AD63-14CD7CE572BA}"/>
          </ac:picMkLst>
        </pc:picChg>
      </pc:sldChg>
      <pc:sldChg chg="modSp add ord">
        <pc:chgData name="Hwidong LEE" userId="e0cc7a98-4032-42ed-bae6-35bd8123fc91" providerId="ADAL" clId="{2E29C326-4869-4CF0-9D0D-B2A846404E4C}" dt="2019-06-14T15:30:57.980" v="8645" actId="403"/>
        <pc:sldMkLst>
          <pc:docMk/>
          <pc:sldMk cId="93908618" sldId="717"/>
        </pc:sldMkLst>
        <pc:spChg chg="mod">
          <ac:chgData name="Hwidong LEE" userId="e0cc7a98-4032-42ed-bae6-35bd8123fc91" providerId="ADAL" clId="{2E29C326-4869-4CF0-9D0D-B2A846404E4C}" dt="2019-06-14T15:30:57.980" v="8645" actId="403"/>
          <ac:spMkLst>
            <pc:docMk/>
            <pc:sldMk cId="93908618" sldId="717"/>
            <ac:spMk id="3" creationId="{603D1DA5-DB60-4B92-B1E7-73ED31F3F439}"/>
          </ac:spMkLst>
        </pc:spChg>
        <pc:spChg chg="mod">
          <ac:chgData name="Hwidong LEE" userId="e0cc7a98-4032-42ed-bae6-35bd8123fc91" providerId="ADAL" clId="{2E29C326-4869-4CF0-9D0D-B2A846404E4C}" dt="2019-06-14T15:30:38.270" v="8642"/>
          <ac:spMkLst>
            <pc:docMk/>
            <pc:sldMk cId="93908618" sldId="717"/>
            <ac:spMk id="28" creationId="{AFCEACD5-F525-4533-8096-88FE053F2DF5}"/>
          </ac:spMkLst>
        </pc:spChg>
      </pc:sldChg>
      <pc:sldChg chg="addSp delSp modSp add">
        <pc:chgData name="Hwidong LEE" userId="e0cc7a98-4032-42ed-bae6-35bd8123fc91" providerId="ADAL" clId="{2E29C326-4869-4CF0-9D0D-B2A846404E4C}" dt="2019-06-14T15:32:51.684" v="9024" actId="1076"/>
        <pc:sldMkLst>
          <pc:docMk/>
          <pc:sldMk cId="3529934586" sldId="718"/>
        </pc:sldMkLst>
        <pc:picChg chg="add mod">
          <ac:chgData name="Hwidong LEE" userId="e0cc7a98-4032-42ed-bae6-35bd8123fc91" providerId="ADAL" clId="{2E29C326-4869-4CF0-9D0D-B2A846404E4C}" dt="2019-06-14T15:32:51.684" v="9024" actId="1076"/>
          <ac:picMkLst>
            <pc:docMk/>
            <pc:sldMk cId="3529934586" sldId="718"/>
            <ac:picMk id="4" creationId="{7A9DC612-44B3-47BC-A64B-5C44BA1CB73B}"/>
          </ac:picMkLst>
        </pc:picChg>
        <pc:picChg chg="del">
          <ac:chgData name="Hwidong LEE" userId="e0cc7a98-4032-42ed-bae6-35bd8123fc91" providerId="ADAL" clId="{2E29C326-4869-4CF0-9D0D-B2A846404E4C}" dt="2019-06-14T15:32:47.314" v="9020" actId="478"/>
          <ac:picMkLst>
            <pc:docMk/>
            <pc:sldMk cId="3529934586" sldId="718"/>
            <ac:picMk id="5" creationId="{5BB98294-20F4-4FF7-85CB-50730260B966}"/>
          </ac:picMkLst>
        </pc:picChg>
      </pc:sldChg>
      <pc:sldChg chg="addSp delSp modSp add modNotesTx">
        <pc:chgData name="Hwidong LEE" userId="e0cc7a98-4032-42ed-bae6-35bd8123fc91" providerId="ADAL" clId="{2E29C326-4869-4CF0-9D0D-B2A846404E4C}" dt="2019-06-21T14:30:02.386" v="11700" actId="207"/>
        <pc:sldMkLst>
          <pc:docMk/>
          <pc:sldMk cId="623350730" sldId="721"/>
        </pc:sldMkLst>
        <pc:spChg chg="mod">
          <ac:chgData name="Hwidong LEE" userId="e0cc7a98-4032-42ed-bae6-35bd8123fc91" providerId="ADAL" clId="{2E29C326-4869-4CF0-9D0D-B2A846404E4C}" dt="2019-06-21T14:30:02.386" v="11700" actId="207"/>
          <ac:spMkLst>
            <pc:docMk/>
            <pc:sldMk cId="623350730" sldId="721"/>
            <ac:spMk id="3" creationId="{603D1DA5-DB60-4B92-B1E7-73ED31F3F439}"/>
          </ac:spMkLst>
        </pc:spChg>
        <pc:spChg chg="add mod">
          <ac:chgData name="Hwidong LEE" userId="e0cc7a98-4032-42ed-bae6-35bd8123fc91" providerId="ADAL" clId="{2E29C326-4869-4CF0-9D0D-B2A846404E4C}" dt="2019-06-21T14:12:50.668" v="10586" actId="207"/>
          <ac:spMkLst>
            <pc:docMk/>
            <pc:sldMk cId="623350730" sldId="721"/>
            <ac:spMk id="22" creationId="{1BA11AC9-2821-4EF0-BBCF-68A0B5CA10BC}"/>
          </ac:spMkLst>
        </pc:spChg>
        <pc:spChg chg="add mod">
          <ac:chgData name="Hwidong LEE" userId="e0cc7a98-4032-42ed-bae6-35bd8123fc91" providerId="ADAL" clId="{2E29C326-4869-4CF0-9D0D-B2A846404E4C}" dt="2019-06-21T14:13:06.132" v="10588" actId="1076"/>
          <ac:spMkLst>
            <pc:docMk/>
            <pc:sldMk cId="623350730" sldId="721"/>
            <ac:spMk id="23" creationId="{0355648F-7075-4C26-9EAA-92DE577F1300}"/>
          </ac:spMkLst>
        </pc:spChg>
        <pc:spChg chg="mod">
          <ac:chgData name="Hwidong LEE" userId="e0cc7a98-4032-42ed-bae6-35bd8123fc91" providerId="ADAL" clId="{2E29C326-4869-4CF0-9D0D-B2A846404E4C}" dt="2019-06-21T14:21:44.711" v="11057" actId="207"/>
          <ac:spMkLst>
            <pc:docMk/>
            <pc:sldMk cId="623350730" sldId="721"/>
            <ac:spMk id="24" creationId="{416405EB-03A4-4C19-9A6E-CF12D6A83969}"/>
          </ac:spMkLst>
        </pc:spChg>
        <pc:spChg chg="add mod">
          <ac:chgData name="Hwidong LEE" userId="e0cc7a98-4032-42ed-bae6-35bd8123fc91" providerId="ADAL" clId="{2E29C326-4869-4CF0-9D0D-B2A846404E4C}" dt="2019-06-21T14:13:47.979" v="10699" actId="14100"/>
          <ac:spMkLst>
            <pc:docMk/>
            <pc:sldMk cId="623350730" sldId="721"/>
            <ac:spMk id="25" creationId="{BA1D1082-C850-4619-8485-C0E467CB4C09}"/>
          </ac:spMkLst>
        </pc:spChg>
        <pc:spChg chg="mod">
          <ac:chgData name="Hwidong LEE" userId="e0cc7a98-4032-42ed-bae6-35bd8123fc91" providerId="ADAL" clId="{2E29C326-4869-4CF0-9D0D-B2A846404E4C}" dt="2019-06-21T14:08:22.211" v="10321" actId="20577"/>
          <ac:spMkLst>
            <pc:docMk/>
            <pc:sldMk cId="623350730" sldId="721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21T14:13:13.018" v="10608" actId="20577"/>
          <ac:spMkLst>
            <pc:docMk/>
            <pc:sldMk cId="623350730" sldId="721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21T14:08:17.893" v="10314"/>
          <ac:spMkLst>
            <pc:docMk/>
            <pc:sldMk cId="623350730" sldId="721"/>
            <ac:spMk id="38" creationId="{633E3037-4AF6-4472-9716-A144B40D81AE}"/>
          </ac:spMkLst>
        </pc:spChg>
        <pc:picChg chg="add mod">
          <ac:chgData name="Hwidong LEE" userId="e0cc7a98-4032-42ed-bae6-35bd8123fc91" providerId="ADAL" clId="{2E29C326-4869-4CF0-9D0D-B2A846404E4C}" dt="2019-06-21T14:12:16.838" v="10540" actId="1076"/>
          <ac:picMkLst>
            <pc:docMk/>
            <pc:sldMk cId="623350730" sldId="721"/>
            <ac:picMk id="5" creationId="{95B59CB4-A41F-4864-A9D3-65356BBADEDB}"/>
          </ac:picMkLst>
        </pc:picChg>
        <pc:picChg chg="del mod">
          <ac:chgData name="Hwidong LEE" userId="e0cc7a98-4032-42ed-bae6-35bd8123fc91" providerId="ADAL" clId="{2E29C326-4869-4CF0-9D0D-B2A846404E4C}" dt="2019-06-21T14:14:52.443" v="10702" actId="478"/>
          <ac:picMkLst>
            <pc:docMk/>
            <pc:sldMk cId="623350730" sldId="721"/>
            <ac:picMk id="6" creationId="{429DAC9B-B997-488D-98A6-CA83D9D91EB5}"/>
          </ac:picMkLst>
        </pc:picChg>
        <pc:picChg chg="add mod">
          <ac:chgData name="Hwidong LEE" userId="e0cc7a98-4032-42ed-bae6-35bd8123fc91" providerId="ADAL" clId="{2E29C326-4869-4CF0-9D0D-B2A846404E4C}" dt="2019-06-21T14:14:56.443" v="10705" actId="1076"/>
          <ac:picMkLst>
            <pc:docMk/>
            <pc:sldMk cId="623350730" sldId="721"/>
            <ac:picMk id="8" creationId="{552DF709-5659-4717-A458-CBC267735A68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4:16:51.075" v="10761" actId="1076"/>
        <pc:sldMkLst>
          <pc:docMk/>
          <pc:sldMk cId="53899629" sldId="722"/>
        </pc:sldMkLst>
        <pc:picChg chg="add mod">
          <ac:chgData name="Hwidong LEE" userId="e0cc7a98-4032-42ed-bae6-35bd8123fc91" providerId="ADAL" clId="{2E29C326-4869-4CF0-9D0D-B2A846404E4C}" dt="2019-06-21T14:16:48.074" v="10759" actId="1076"/>
          <ac:picMkLst>
            <pc:docMk/>
            <pc:sldMk cId="53899629" sldId="722"/>
            <ac:picMk id="4" creationId="{5D57E02F-9E43-4321-A7DB-861EBA3FEEDA}"/>
          </ac:picMkLst>
        </pc:picChg>
        <pc:picChg chg="del">
          <ac:chgData name="Hwidong LEE" userId="e0cc7a98-4032-42ed-bae6-35bd8123fc91" providerId="ADAL" clId="{2E29C326-4869-4CF0-9D0D-B2A846404E4C}" dt="2019-06-21T14:16:05.468" v="10749" actId="478"/>
          <ac:picMkLst>
            <pc:docMk/>
            <pc:sldMk cId="53899629" sldId="722"/>
            <ac:picMk id="5" creationId="{5BB98294-20F4-4FF7-85CB-50730260B966}"/>
          </ac:picMkLst>
        </pc:picChg>
        <pc:picChg chg="add mod">
          <ac:chgData name="Hwidong LEE" userId="e0cc7a98-4032-42ed-bae6-35bd8123fc91" providerId="ADAL" clId="{2E29C326-4869-4CF0-9D0D-B2A846404E4C}" dt="2019-06-21T14:16:49.499" v="10760" actId="1076"/>
          <ac:picMkLst>
            <pc:docMk/>
            <pc:sldMk cId="53899629" sldId="722"/>
            <ac:picMk id="7" creationId="{3EB0234A-DC1D-461A-8EDC-970E91E74522}"/>
          </ac:picMkLst>
        </pc:picChg>
        <pc:picChg chg="add mod">
          <ac:chgData name="Hwidong LEE" userId="e0cc7a98-4032-42ed-bae6-35bd8123fc91" providerId="ADAL" clId="{2E29C326-4869-4CF0-9D0D-B2A846404E4C}" dt="2019-06-21T14:16:51.075" v="10761" actId="1076"/>
          <ac:picMkLst>
            <pc:docMk/>
            <pc:sldMk cId="53899629" sldId="722"/>
            <ac:picMk id="9" creationId="{85BE55AD-5357-457F-A0B5-71B5A1E5B603}"/>
          </ac:picMkLst>
        </pc:picChg>
      </pc:sldChg>
      <pc:sldChg chg="addSp delSp modSp add modNotesTx">
        <pc:chgData name="Hwidong LEE" userId="e0cc7a98-4032-42ed-bae6-35bd8123fc91" providerId="ADAL" clId="{2E29C326-4869-4CF0-9D0D-B2A846404E4C}" dt="2019-06-21T14:56:44.056" v="13782"/>
        <pc:sldMkLst>
          <pc:docMk/>
          <pc:sldMk cId="659975588" sldId="723"/>
        </pc:sldMkLst>
        <pc:spChg chg="mod">
          <ac:chgData name="Hwidong LEE" userId="e0cc7a98-4032-42ed-bae6-35bd8123fc91" providerId="ADAL" clId="{2E29C326-4869-4CF0-9D0D-B2A846404E4C}" dt="2019-06-21T14:56:44.056" v="13782"/>
          <ac:spMkLst>
            <pc:docMk/>
            <pc:sldMk cId="659975588" sldId="723"/>
            <ac:spMk id="24" creationId="{416405EB-03A4-4C19-9A6E-CF12D6A83969}"/>
          </ac:spMkLst>
        </pc:spChg>
        <pc:spChg chg="mod">
          <ac:chgData name="Hwidong LEE" userId="e0cc7a98-4032-42ed-bae6-35bd8123fc91" providerId="ADAL" clId="{2E29C326-4869-4CF0-9D0D-B2A846404E4C}" dt="2019-06-21T14:17:18.959" v="10768"/>
          <ac:spMkLst>
            <pc:docMk/>
            <pc:sldMk cId="659975588" sldId="723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21T14:18:33.899" v="10996"/>
          <ac:spMkLst>
            <pc:docMk/>
            <pc:sldMk cId="659975588" sldId="723"/>
            <ac:spMk id="34" creationId="{FB20C80C-DE76-47A1-B117-71335ED8F868}"/>
          </ac:spMkLst>
        </pc:spChg>
        <pc:grpChg chg="add">
          <ac:chgData name="Hwidong LEE" userId="e0cc7a98-4032-42ed-bae6-35bd8123fc91" providerId="ADAL" clId="{2E29C326-4869-4CF0-9D0D-B2A846404E4C}" dt="2019-06-21T14:17:26.751" v="10770"/>
          <ac:grpSpMkLst>
            <pc:docMk/>
            <pc:sldMk cId="659975588" sldId="723"/>
            <ac:grpSpMk id="17" creationId="{6A8A72F2-818D-4E97-96D5-57A445B17B43}"/>
          </ac:grpSpMkLst>
        </pc:grpChg>
        <pc:grpChg chg="del">
          <ac:chgData name="Hwidong LEE" userId="e0cc7a98-4032-42ed-bae6-35bd8123fc91" providerId="ADAL" clId="{2E29C326-4869-4CF0-9D0D-B2A846404E4C}" dt="2019-06-21T14:17:26.487" v="10769" actId="478"/>
          <ac:grpSpMkLst>
            <pc:docMk/>
            <pc:sldMk cId="659975588" sldId="723"/>
            <ac:grpSpMk id="36" creationId="{5DBDB389-E184-4B48-AFE3-C740F85EB214}"/>
          </ac:grpSpMkLst>
        </pc:grpChg>
        <pc:picChg chg="del">
          <ac:chgData name="Hwidong LEE" userId="e0cc7a98-4032-42ed-bae6-35bd8123fc91" providerId="ADAL" clId="{2E29C326-4869-4CF0-9D0D-B2A846404E4C}" dt="2019-06-21T14:17:26.487" v="10769" actId="478"/>
          <ac:picMkLst>
            <pc:docMk/>
            <pc:sldMk cId="659975588" sldId="723"/>
            <ac:picMk id="6" creationId="{429DAC9B-B997-488D-98A6-CA83D9D91EB5}"/>
          </ac:picMkLst>
        </pc:picChg>
        <pc:picChg chg="add">
          <ac:chgData name="Hwidong LEE" userId="e0cc7a98-4032-42ed-bae6-35bd8123fc91" providerId="ADAL" clId="{2E29C326-4869-4CF0-9D0D-B2A846404E4C}" dt="2019-06-21T14:17:26.751" v="10770"/>
          <ac:picMkLst>
            <pc:docMk/>
            <pc:sldMk cId="659975588" sldId="723"/>
            <ac:picMk id="23" creationId="{2FB18440-C1FE-4A6D-8A88-0D013AB566F5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4:19:28.240" v="11056" actId="14100"/>
        <pc:sldMkLst>
          <pc:docMk/>
          <pc:sldMk cId="3324482439" sldId="724"/>
        </pc:sldMkLst>
        <pc:spChg chg="add mod">
          <ac:chgData name="Hwidong LEE" userId="e0cc7a98-4032-42ed-bae6-35bd8123fc91" providerId="ADAL" clId="{2E29C326-4869-4CF0-9D0D-B2A846404E4C}" dt="2019-06-21T14:19:28.240" v="11056" actId="14100"/>
          <ac:spMkLst>
            <pc:docMk/>
            <pc:sldMk cId="3324482439" sldId="724"/>
            <ac:spMk id="8" creationId="{68744F1B-EBE6-4CA2-BF82-DEEF18741511}"/>
          </ac:spMkLst>
        </pc:spChg>
        <pc:picChg chg="del">
          <ac:chgData name="Hwidong LEE" userId="e0cc7a98-4032-42ed-bae6-35bd8123fc91" providerId="ADAL" clId="{2E29C326-4869-4CF0-9D0D-B2A846404E4C}" dt="2019-06-21T14:18:51.980" v="11049" actId="478"/>
          <ac:picMkLst>
            <pc:docMk/>
            <pc:sldMk cId="3324482439" sldId="724"/>
            <ac:picMk id="4" creationId="{5D57E02F-9E43-4321-A7DB-861EBA3FEEDA}"/>
          </ac:picMkLst>
        </pc:picChg>
        <pc:picChg chg="add mod">
          <ac:chgData name="Hwidong LEE" userId="e0cc7a98-4032-42ed-bae6-35bd8123fc91" providerId="ADAL" clId="{2E29C326-4869-4CF0-9D0D-B2A846404E4C}" dt="2019-06-21T14:19:04.012" v="11053" actId="1076"/>
          <ac:picMkLst>
            <pc:docMk/>
            <pc:sldMk cId="3324482439" sldId="724"/>
            <ac:picMk id="5" creationId="{F0D3DB1E-A6B3-4FB5-8537-21B6150BB864}"/>
          </ac:picMkLst>
        </pc:picChg>
        <pc:picChg chg="del">
          <ac:chgData name="Hwidong LEE" userId="e0cc7a98-4032-42ed-bae6-35bd8123fc91" providerId="ADAL" clId="{2E29C326-4869-4CF0-9D0D-B2A846404E4C}" dt="2019-06-21T14:18:51.227" v="11047" actId="478"/>
          <ac:picMkLst>
            <pc:docMk/>
            <pc:sldMk cId="3324482439" sldId="724"/>
            <ac:picMk id="7" creationId="{3EB0234A-DC1D-461A-8EDC-970E91E74522}"/>
          </ac:picMkLst>
        </pc:picChg>
        <pc:picChg chg="del">
          <ac:chgData name="Hwidong LEE" userId="e0cc7a98-4032-42ed-bae6-35bd8123fc91" providerId="ADAL" clId="{2E29C326-4869-4CF0-9D0D-B2A846404E4C}" dt="2019-06-21T14:18:51.547" v="11048" actId="478"/>
          <ac:picMkLst>
            <pc:docMk/>
            <pc:sldMk cId="3324482439" sldId="724"/>
            <ac:picMk id="9" creationId="{85BE55AD-5357-457F-A0B5-71B5A1E5B603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5:32:30.459" v="14937"/>
        <pc:sldMkLst>
          <pc:docMk/>
          <pc:sldMk cId="3116609664" sldId="725"/>
        </pc:sldMkLst>
        <pc:spChg chg="mod">
          <ac:chgData name="Hwidong LEE" userId="e0cc7a98-4032-42ed-bae6-35bd8123fc91" providerId="ADAL" clId="{2E29C326-4869-4CF0-9D0D-B2A846404E4C}" dt="2019-06-21T14:28:14.541" v="11578" actId="20577"/>
          <ac:spMkLst>
            <pc:docMk/>
            <pc:sldMk cId="3116609664" sldId="725"/>
            <ac:spMk id="2" creationId="{36ED91E3-E6DA-4D78-A177-915F18541BBF}"/>
          </ac:spMkLst>
        </pc:spChg>
        <pc:spChg chg="del">
          <ac:chgData name="Hwidong LEE" userId="e0cc7a98-4032-42ed-bae6-35bd8123fc91" providerId="ADAL" clId="{2E29C326-4869-4CF0-9D0D-B2A846404E4C}" dt="2019-06-21T14:24:04.703" v="11224" actId="478"/>
          <ac:spMkLst>
            <pc:docMk/>
            <pc:sldMk cId="3116609664" sldId="725"/>
            <ac:spMk id="3" creationId="{603D1DA5-DB60-4B92-B1E7-73ED31F3F439}"/>
          </ac:spMkLst>
        </pc:spChg>
        <pc:spChg chg="del mod">
          <ac:chgData name="Hwidong LEE" userId="e0cc7a98-4032-42ed-bae6-35bd8123fc91" providerId="ADAL" clId="{2E29C326-4869-4CF0-9D0D-B2A846404E4C}" dt="2019-06-21T14:28:23.261" v="11581" actId="478"/>
          <ac:spMkLst>
            <pc:docMk/>
            <pc:sldMk cId="3116609664" sldId="725"/>
            <ac:spMk id="20" creationId="{00000000-0000-0000-0000-000000000000}"/>
          </ac:spMkLst>
        </pc:spChg>
        <pc:spChg chg="del">
          <ac:chgData name="Hwidong LEE" userId="e0cc7a98-4032-42ed-bae6-35bd8123fc91" providerId="ADAL" clId="{2E29C326-4869-4CF0-9D0D-B2A846404E4C}" dt="2019-06-21T14:28:21.333" v="11580" actId="478"/>
          <ac:spMkLst>
            <pc:docMk/>
            <pc:sldMk cId="3116609664" sldId="725"/>
            <ac:spMk id="21" creationId="{00000000-0000-0000-0000-000000000000}"/>
          </ac:spMkLst>
        </pc:spChg>
        <pc:spChg chg="del mod">
          <ac:chgData name="Hwidong LEE" userId="e0cc7a98-4032-42ed-bae6-35bd8123fc91" providerId="ADAL" clId="{2E29C326-4869-4CF0-9D0D-B2A846404E4C}" dt="2019-06-21T14:24:03.740" v="11223" actId="478"/>
          <ac:spMkLst>
            <pc:docMk/>
            <pc:sldMk cId="3116609664" sldId="725"/>
            <ac:spMk id="22" creationId="{1BA11AC9-2821-4EF0-BBCF-68A0B5CA10BC}"/>
          </ac:spMkLst>
        </pc:spChg>
        <pc:spChg chg="mod">
          <ac:chgData name="Hwidong LEE" userId="e0cc7a98-4032-42ed-bae6-35bd8123fc91" providerId="ADAL" clId="{2E29C326-4869-4CF0-9D0D-B2A846404E4C}" dt="2019-06-21T14:25:44.432" v="11540" actId="14100"/>
          <ac:spMkLst>
            <pc:docMk/>
            <pc:sldMk cId="3116609664" sldId="725"/>
            <ac:spMk id="23" creationId="{0355648F-7075-4C26-9EAA-92DE577F1300}"/>
          </ac:spMkLst>
        </pc:spChg>
        <pc:spChg chg="del mod">
          <ac:chgData name="Hwidong LEE" userId="e0cc7a98-4032-42ed-bae6-35bd8123fc91" providerId="ADAL" clId="{2E29C326-4869-4CF0-9D0D-B2A846404E4C}" dt="2019-06-21T14:25:23.761" v="11531" actId="478"/>
          <ac:spMkLst>
            <pc:docMk/>
            <pc:sldMk cId="3116609664" sldId="725"/>
            <ac:spMk id="24" creationId="{416405EB-03A4-4C19-9A6E-CF12D6A83969}"/>
          </ac:spMkLst>
        </pc:spChg>
        <pc:spChg chg="mod">
          <ac:chgData name="Hwidong LEE" userId="e0cc7a98-4032-42ed-bae6-35bd8123fc91" providerId="ADAL" clId="{2E29C326-4869-4CF0-9D0D-B2A846404E4C}" dt="2019-06-21T14:25:39.622" v="11538" actId="1076"/>
          <ac:spMkLst>
            <pc:docMk/>
            <pc:sldMk cId="3116609664" sldId="725"/>
            <ac:spMk id="25" creationId="{BA1D1082-C850-4619-8485-C0E467CB4C09}"/>
          </ac:spMkLst>
        </pc:spChg>
        <pc:spChg chg="add mod">
          <ac:chgData name="Hwidong LEE" userId="e0cc7a98-4032-42ed-bae6-35bd8123fc91" providerId="ADAL" clId="{2E29C326-4869-4CF0-9D0D-B2A846404E4C}" dt="2019-06-21T14:27:24.301" v="11552" actId="14100"/>
          <ac:spMkLst>
            <pc:docMk/>
            <pc:sldMk cId="3116609664" sldId="725"/>
            <ac:spMk id="26" creationId="{48A52519-C252-4DC2-A0A6-051A82A3000B}"/>
          </ac:spMkLst>
        </pc:spChg>
        <pc:spChg chg="mod">
          <ac:chgData name="Hwidong LEE" userId="e0cc7a98-4032-42ed-bae6-35bd8123fc91" providerId="ADAL" clId="{2E29C326-4869-4CF0-9D0D-B2A846404E4C}" dt="2019-06-21T14:23:38.736" v="11154" actId="6549"/>
          <ac:spMkLst>
            <pc:docMk/>
            <pc:sldMk cId="3116609664" sldId="725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21T14:24:25.486" v="11376" actId="20577"/>
          <ac:spMkLst>
            <pc:docMk/>
            <pc:sldMk cId="3116609664" sldId="725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21T14:22:25.053" v="11147"/>
          <ac:spMkLst>
            <pc:docMk/>
            <pc:sldMk cId="3116609664" sldId="725"/>
            <ac:spMk id="38" creationId="{633E3037-4AF6-4472-9716-A144B40D81AE}"/>
          </ac:spMkLst>
        </pc:spChg>
        <pc:picChg chg="del">
          <ac:chgData name="Hwidong LEE" userId="e0cc7a98-4032-42ed-bae6-35bd8123fc91" providerId="ADAL" clId="{2E29C326-4869-4CF0-9D0D-B2A846404E4C}" dt="2019-06-21T14:22:28.463" v="11149" actId="478"/>
          <ac:picMkLst>
            <pc:docMk/>
            <pc:sldMk cId="3116609664" sldId="725"/>
            <ac:picMk id="5" creationId="{95B59CB4-A41F-4864-A9D3-65356BBADEDB}"/>
          </ac:picMkLst>
        </pc:picChg>
        <pc:picChg chg="add mod">
          <ac:chgData name="Hwidong LEE" userId="e0cc7a98-4032-42ed-bae6-35bd8123fc91" providerId="ADAL" clId="{2E29C326-4869-4CF0-9D0D-B2A846404E4C}" dt="2019-06-21T14:22:56.451" v="11153" actId="14100"/>
          <ac:picMkLst>
            <pc:docMk/>
            <pc:sldMk cId="3116609664" sldId="725"/>
            <ac:picMk id="6" creationId="{98C15E49-EB2F-428C-85FD-D6F9F61ABFEA}"/>
          </ac:picMkLst>
        </pc:picChg>
        <pc:picChg chg="del">
          <ac:chgData name="Hwidong LEE" userId="e0cc7a98-4032-42ed-bae6-35bd8123fc91" providerId="ADAL" clId="{2E29C326-4869-4CF0-9D0D-B2A846404E4C}" dt="2019-06-21T14:22:25.911" v="11148" actId="478"/>
          <ac:picMkLst>
            <pc:docMk/>
            <pc:sldMk cId="3116609664" sldId="725"/>
            <ac:picMk id="8" creationId="{552DF709-5659-4717-A458-CBC267735A68}"/>
          </ac:picMkLst>
        </pc:picChg>
        <pc:picChg chg="add mod">
          <ac:chgData name="Hwidong LEE" userId="e0cc7a98-4032-42ed-bae6-35bd8123fc91" providerId="ADAL" clId="{2E29C326-4869-4CF0-9D0D-B2A846404E4C}" dt="2019-06-21T14:28:18.146" v="11579" actId="1076"/>
          <ac:picMkLst>
            <pc:docMk/>
            <pc:sldMk cId="3116609664" sldId="725"/>
            <ac:picMk id="9" creationId="{2730C6E9-83A0-4107-BA2B-AD20961C4357}"/>
          </ac:picMkLst>
        </pc:picChg>
        <pc:picChg chg="add del mod">
          <ac:chgData name="Hwidong LEE" userId="e0cc7a98-4032-42ed-bae6-35bd8123fc91" providerId="ADAL" clId="{2E29C326-4869-4CF0-9D0D-B2A846404E4C}" dt="2019-06-21T15:32:30.459" v="14937"/>
          <ac:picMkLst>
            <pc:docMk/>
            <pc:sldMk cId="3116609664" sldId="725"/>
            <ac:picMk id="11" creationId="{140DCCFF-B551-48C1-8C9A-78CECEB91A72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4:38:34.154" v="12699" actId="1076"/>
        <pc:sldMkLst>
          <pc:docMk/>
          <pc:sldMk cId="583162625" sldId="726"/>
        </pc:sldMkLst>
        <pc:picChg chg="del">
          <ac:chgData name="Hwidong LEE" userId="e0cc7a98-4032-42ed-bae6-35bd8123fc91" providerId="ADAL" clId="{2E29C326-4869-4CF0-9D0D-B2A846404E4C}" dt="2019-06-21T14:31:51.295" v="11929" actId="478"/>
          <ac:picMkLst>
            <pc:docMk/>
            <pc:sldMk cId="583162625" sldId="726"/>
            <ac:picMk id="4" creationId="{5D57E02F-9E43-4321-A7DB-861EBA3FEEDA}"/>
          </ac:picMkLst>
        </pc:picChg>
        <pc:picChg chg="add del mod">
          <ac:chgData name="Hwidong LEE" userId="e0cc7a98-4032-42ed-bae6-35bd8123fc91" providerId="ADAL" clId="{2E29C326-4869-4CF0-9D0D-B2A846404E4C}" dt="2019-06-21T14:33:28.708" v="11982" actId="478"/>
          <ac:picMkLst>
            <pc:docMk/>
            <pc:sldMk cId="583162625" sldId="726"/>
            <ac:picMk id="5" creationId="{F59EBC91-A204-45CE-8111-E34A8C7967DF}"/>
          </ac:picMkLst>
        </pc:picChg>
        <pc:picChg chg="del">
          <ac:chgData name="Hwidong LEE" userId="e0cc7a98-4032-42ed-bae6-35bd8123fc91" providerId="ADAL" clId="{2E29C326-4869-4CF0-9D0D-B2A846404E4C}" dt="2019-06-21T14:31:50.641" v="11927" actId="478"/>
          <ac:picMkLst>
            <pc:docMk/>
            <pc:sldMk cId="583162625" sldId="726"/>
            <ac:picMk id="7" creationId="{3EB0234A-DC1D-461A-8EDC-970E91E74522}"/>
          </ac:picMkLst>
        </pc:picChg>
        <pc:picChg chg="add mod">
          <ac:chgData name="Hwidong LEE" userId="e0cc7a98-4032-42ed-bae6-35bd8123fc91" providerId="ADAL" clId="{2E29C326-4869-4CF0-9D0D-B2A846404E4C}" dt="2019-06-21T14:38:30.994" v="12697" actId="1076"/>
          <ac:picMkLst>
            <pc:docMk/>
            <pc:sldMk cId="583162625" sldId="726"/>
            <ac:picMk id="8" creationId="{057ADC6E-DF6F-4585-BAE3-0C7E37BB6523}"/>
          </ac:picMkLst>
        </pc:picChg>
        <pc:picChg chg="del">
          <ac:chgData name="Hwidong LEE" userId="e0cc7a98-4032-42ed-bae6-35bd8123fc91" providerId="ADAL" clId="{2E29C326-4869-4CF0-9D0D-B2A846404E4C}" dt="2019-06-21T14:31:50.897" v="11928" actId="478"/>
          <ac:picMkLst>
            <pc:docMk/>
            <pc:sldMk cId="583162625" sldId="726"/>
            <ac:picMk id="9" creationId="{85BE55AD-5357-457F-A0B5-71B5A1E5B603}"/>
          </ac:picMkLst>
        </pc:picChg>
        <pc:picChg chg="add mod">
          <ac:chgData name="Hwidong LEE" userId="e0cc7a98-4032-42ed-bae6-35bd8123fc91" providerId="ADAL" clId="{2E29C326-4869-4CF0-9D0D-B2A846404E4C}" dt="2019-06-21T14:38:34.154" v="12699" actId="1076"/>
          <ac:picMkLst>
            <pc:docMk/>
            <pc:sldMk cId="583162625" sldId="726"/>
            <ac:picMk id="11" creationId="{B4F886DD-D544-482C-9D0C-34F1AA30E6AC}"/>
          </ac:picMkLst>
        </pc:picChg>
        <pc:picChg chg="add mod">
          <ac:chgData name="Hwidong LEE" userId="e0cc7a98-4032-42ed-bae6-35bd8123fc91" providerId="ADAL" clId="{2E29C326-4869-4CF0-9D0D-B2A846404E4C}" dt="2019-06-21T14:38:32.513" v="12698" actId="1076"/>
          <ac:picMkLst>
            <pc:docMk/>
            <pc:sldMk cId="583162625" sldId="726"/>
            <ac:picMk id="13" creationId="{89D95090-3817-44EA-959D-6A6F5CFE0149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4:38:04.442" v="12686" actId="20577"/>
        <pc:sldMkLst>
          <pc:docMk/>
          <pc:sldMk cId="1037289178" sldId="727"/>
        </pc:sldMkLst>
        <pc:spChg chg="mod">
          <ac:chgData name="Hwidong LEE" userId="e0cc7a98-4032-42ed-bae6-35bd8123fc91" providerId="ADAL" clId="{2E29C326-4869-4CF0-9D0D-B2A846404E4C}" dt="2019-06-21T14:28:39" v="11591"/>
          <ac:spMkLst>
            <pc:docMk/>
            <pc:sldMk cId="1037289178" sldId="727"/>
            <ac:spMk id="2" creationId="{36ED91E3-E6DA-4D78-A177-915F18541BBF}"/>
          </ac:spMkLst>
        </pc:spChg>
        <pc:spChg chg="add mod">
          <ac:chgData name="Hwidong LEE" userId="e0cc7a98-4032-42ed-bae6-35bd8123fc91" providerId="ADAL" clId="{2E29C326-4869-4CF0-9D0D-B2A846404E4C}" dt="2019-06-21T14:33:10.688" v="11943" actId="20577"/>
          <ac:spMkLst>
            <pc:docMk/>
            <pc:sldMk cId="1037289178" sldId="727"/>
            <ac:spMk id="18" creationId="{09BED307-1A36-4EC5-A615-941B3B1F1AA9}"/>
          </ac:spMkLst>
        </pc:spChg>
        <pc:spChg chg="add">
          <ac:chgData name="Hwidong LEE" userId="e0cc7a98-4032-42ed-bae6-35bd8123fc91" providerId="ADAL" clId="{2E29C326-4869-4CF0-9D0D-B2A846404E4C}" dt="2019-06-21T14:29:20.867" v="11674"/>
          <ac:spMkLst>
            <pc:docMk/>
            <pc:sldMk cId="1037289178" sldId="727"/>
            <ac:spMk id="20" creationId="{7F4CDF55-4DDA-49AD-AA59-6EF84057E9FD}"/>
          </ac:spMkLst>
        </pc:spChg>
        <pc:spChg chg="add mod">
          <ac:chgData name="Hwidong LEE" userId="e0cc7a98-4032-42ed-bae6-35bd8123fc91" providerId="ADAL" clId="{2E29C326-4869-4CF0-9D0D-B2A846404E4C}" dt="2019-06-21T14:37:04.791" v="12546" actId="1076"/>
          <ac:spMkLst>
            <pc:docMk/>
            <pc:sldMk cId="1037289178" sldId="727"/>
            <ac:spMk id="21" creationId="{A7986B4B-F3F6-4E05-A88F-35CB7737F50F}"/>
          </ac:spMkLst>
        </pc:spChg>
        <pc:spChg chg="add del mod">
          <ac:chgData name="Hwidong LEE" userId="e0cc7a98-4032-42ed-bae6-35bd8123fc91" providerId="ADAL" clId="{2E29C326-4869-4CF0-9D0D-B2A846404E4C}" dt="2019-06-21T14:37:05.305" v="12548"/>
          <ac:spMkLst>
            <pc:docMk/>
            <pc:sldMk cId="1037289178" sldId="727"/>
            <ac:spMk id="22" creationId="{0B1F2C26-68C0-4F3E-B282-D6F4E1B78453}"/>
          </ac:spMkLst>
        </pc:spChg>
        <pc:spChg chg="del">
          <ac:chgData name="Hwidong LEE" userId="e0cc7a98-4032-42ed-bae6-35bd8123fc91" providerId="ADAL" clId="{2E29C326-4869-4CF0-9D0D-B2A846404E4C}" dt="2019-06-21T14:28:43.953" v="11592" actId="478"/>
          <ac:spMkLst>
            <pc:docMk/>
            <pc:sldMk cId="1037289178" sldId="727"/>
            <ac:spMk id="23" creationId="{0355648F-7075-4C26-9EAA-92DE577F1300}"/>
          </ac:spMkLst>
        </pc:spChg>
        <pc:spChg chg="add mod">
          <ac:chgData name="Hwidong LEE" userId="e0cc7a98-4032-42ed-bae6-35bd8123fc91" providerId="ADAL" clId="{2E29C326-4869-4CF0-9D0D-B2A846404E4C}" dt="2019-06-21T14:34:50.582" v="12093" actId="1076"/>
          <ac:spMkLst>
            <pc:docMk/>
            <pc:sldMk cId="1037289178" sldId="727"/>
            <ac:spMk id="24" creationId="{6926C548-2BAC-434C-AAE9-D3585ABCEDED}"/>
          </ac:spMkLst>
        </pc:spChg>
        <pc:spChg chg="del">
          <ac:chgData name="Hwidong LEE" userId="e0cc7a98-4032-42ed-bae6-35bd8123fc91" providerId="ADAL" clId="{2E29C326-4869-4CF0-9D0D-B2A846404E4C}" dt="2019-06-21T14:28:45.353" v="11593" actId="478"/>
          <ac:spMkLst>
            <pc:docMk/>
            <pc:sldMk cId="1037289178" sldId="727"/>
            <ac:spMk id="25" creationId="{BA1D1082-C850-4619-8485-C0E467CB4C09}"/>
          </ac:spMkLst>
        </pc:spChg>
        <pc:spChg chg="del">
          <ac:chgData name="Hwidong LEE" userId="e0cc7a98-4032-42ed-bae6-35bd8123fc91" providerId="ADAL" clId="{2E29C326-4869-4CF0-9D0D-B2A846404E4C}" dt="2019-06-21T14:28:33.892" v="11584" actId="478"/>
          <ac:spMkLst>
            <pc:docMk/>
            <pc:sldMk cId="1037289178" sldId="727"/>
            <ac:spMk id="26" creationId="{48A52519-C252-4DC2-A0A6-051A82A3000B}"/>
          </ac:spMkLst>
        </pc:spChg>
        <pc:spChg chg="add mod">
          <ac:chgData name="Hwidong LEE" userId="e0cc7a98-4032-42ed-bae6-35bd8123fc91" providerId="ADAL" clId="{2E29C326-4869-4CF0-9D0D-B2A846404E4C}" dt="2019-06-21T14:35:48.914" v="12316" actId="207"/>
          <ac:spMkLst>
            <pc:docMk/>
            <pc:sldMk cId="1037289178" sldId="727"/>
            <ac:spMk id="27" creationId="{26D49C9D-676C-4257-800B-DD529DEBB3AD}"/>
          </ac:spMkLst>
        </pc:spChg>
        <pc:spChg chg="mod">
          <ac:chgData name="Hwidong LEE" userId="e0cc7a98-4032-42ed-bae6-35bd8123fc91" providerId="ADAL" clId="{2E29C326-4869-4CF0-9D0D-B2A846404E4C}" dt="2019-06-21T14:33:20.420" v="11968"/>
          <ac:spMkLst>
            <pc:docMk/>
            <pc:sldMk cId="1037289178" sldId="727"/>
            <ac:spMk id="28" creationId="{AFCEACD5-F525-4533-8096-88FE053F2DF5}"/>
          </ac:spMkLst>
        </pc:spChg>
        <pc:spChg chg="add mod">
          <ac:chgData name="Hwidong LEE" userId="e0cc7a98-4032-42ed-bae6-35bd8123fc91" providerId="ADAL" clId="{2E29C326-4869-4CF0-9D0D-B2A846404E4C}" dt="2019-06-21T14:35:54.527" v="12318" actId="1076"/>
          <ac:spMkLst>
            <pc:docMk/>
            <pc:sldMk cId="1037289178" sldId="727"/>
            <ac:spMk id="29" creationId="{1A4DD60C-DFED-4323-BB5B-C2DC17D7E30D}"/>
          </ac:spMkLst>
        </pc:spChg>
        <pc:spChg chg="mod">
          <ac:chgData name="Hwidong LEE" userId="e0cc7a98-4032-42ed-bae6-35bd8123fc91" providerId="ADAL" clId="{2E29C326-4869-4CF0-9D0D-B2A846404E4C}" dt="2019-06-21T14:38:04.442" v="12686" actId="20577"/>
          <ac:spMkLst>
            <pc:docMk/>
            <pc:sldMk cId="1037289178" sldId="727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21T14:33:24.219" v="11980"/>
          <ac:spMkLst>
            <pc:docMk/>
            <pc:sldMk cId="1037289178" sldId="727"/>
            <ac:spMk id="38" creationId="{633E3037-4AF6-4472-9716-A144B40D81AE}"/>
          </ac:spMkLst>
        </pc:spChg>
        <pc:grpChg chg="mod">
          <ac:chgData name="Hwidong LEE" userId="e0cc7a98-4032-42ed-bae6-35bd8123fc91" providerId="ADAL" clId="{2E29C326-4869-4CF0-9D0D-B2A846404E4C}" dt="2019-06-21T14:28:55.690" v="11594"/>
          <ac:grpSpMkLst>
            <pc:docMk/>
            <pc:sldMk cId="1037289178" sldId="727"/>
            <ac:grpSpMk id="30" creationId="{BD063228-5720-49CF-81BE-E255CB7870CC}"/>
          </ac:grpSpMkLst>
        </pc:grpChg>
        <pc:picChg chg="add mod">
          <ac:chgData name="Hwidong LEE" userId="e0cc7a98-4032-42ed-bae6-35bd8123fc91" providerId="ADAL" clId="{2E29C326-4869-4CF0-9D0D-B2A846404E4C}" dt="2019-06-21T14:33:54.990" v="11986" actId="1076"/>
          <ac:picMkLst>
            <pc:docMk/>
            <pc:sldMk cId="1037289178" sldId="727"/>
            <ac:picMk id="4" creationId="{45866681-9520-4474-8233-77ABDE1F42FB}"/>
          </ac:picMkLst>
        </pc:picChg>
        <pc:picChg chg="del">
          <ac:chgData name="Hwidong LEE" userId="e0cc7a98-4032-42ed-bae6-35bd8123fc91" providerId="ADAL" clId="{2E29C326-4869-4CF0-9D0D-B2A846404E4C}" dt="2019-06-21T14:33:25.445" v="11981" actId="478"/>
          <ac:picMkLst>
            <pc:docMk/>
            <pc:sldMk cId="1037289178" sldId="727"/>
            <ac:picMk id="6" creationId="{98C15E49-EB2F-428C-85FD-D6F9F61ABFEA}"/>
          </ac:picMkLst>
        </pc:picChg>
        <pc:picChg chg="add mod">
          <ac:chgData name="Hwidong LEE" userId="e0cc7a98-4032-42ed-bae6-35bd8123fc91" providerId="ADAL" clId="{2E29C326-4869-4CF0-9D0D-B2A846404E4C}" dt="2019-06-21T14:37:39.350" v="12552" actId="1076"/>
          <ac:picMkLst>
            <pc:docMk/>
            <pc:sldMk cId="1037289178" sldId="727"/>
            <ac:picMk id="7" creationId="{E466FECB-FD01-4F3A-8EDE-89825E68B77E}"/>
          </ac:picMkLst>
        </pc:picChg>
        <pc:picChg chg="del">
          <ac:chgData name="Hwidong LEE" userId="e0cc7a98-4032-42ed-bae6-35bd8123fc91" providerId="ADAL" clId="{2E29C326-4869-4CF0-9D0D-B2A846404E4C}" dt="2019-06-21T14:28:32.876" v="11583" actId="478"/>
          <ac:picMkLst>
            <pc:docMk/>
            <pc:sldMk cId="1037289178" sldId="727"/>
            <ac:picMk id="9" creationId="{2730C6E9-83A0-4107-BA2B-AD20961C4357}"/>
          </ac:picMkLst>
        </pc:picChg>
      </pc:sldChg>
      <pc:sldChg chg="addSp delSp modSp add delAnim">
        <pc:chgData name="Hwidong LEE" userId="e0cc7a98-4032-42ed-bae6-35bd8123fc91" providerId="ADAL" clId="{2E29C326-4869-4CF0-9D0D-B2A846404E4C}" dt="2019-06-21T14:43:15.620" v="13122"/>
        <pc:sldMkLst>
          <pc:docMk/>
          <pc:sldMk cId="3734212070" sldId="728"/>
        </pc:sldMkLst>
        <pc:spChg chg="del">
          <ac:chgData name="Hwidong LEE" userId="e0cc7a98-4032-42ed-bae6-35bd8123fc91" providerId="ADAL" clId="{2E29C326-4869-4CF0-9D0D-B2A846404E4C}" dt="2019-06-21T14:40:11.650" v="12719" actId="478"/>
          <ac:spMkLst>
            <pc:docMk/>
            <pc:sldMk cId="3734212070" sldId="728"/>
            <ac:spMk id="5" creationId="{D295B473-CD62-4E5C-973D-2FC8F0BD860B}"/>
          </ac:spMkLst>
        </pc:spChg>
        <pc:spChg chg="mod">
          <ac:chgData name="Hwidong LEE" userId="e0cc7a98-4032-42ed-bae6-35bd8123fc91" providerId="ADAL" clId="{2E29C326-4869-4CF0-9D0D-B2A846404E4C}" dt="2019-06-21T14:40:08.578" v="12718" actId="20577"/>
          <ac:spMkLst>
            <pc:docMk/>
            <pc:sldMk cId="3734212070" sldId="728"/>
            <ac:spMk id="20" creationId="{00000000-0000-0000-0000-000000000000}"/>
          </ac:spMkLst>
        </pc:spChg>
        <pc:spChg chg="del">
          <ac:chgData name="Hwidong LEE" userId="e0cc7a98-4032-42ed-bae6-35bd8123fc91" providerId="ADAL" clId="{2E29C326-4869-4CF0-9D0D-B2A846404E4C}" dt="2019-06-21T14:42:04.261" v="12953" actId="478"/>
          <ac:spMkLst>
            <pc:docMk/>
            <pc:sldMk cId="3734212070" sldId="728"/>
            <ac:spMk id="23" creationId="{DF4BBB42-21EA-49FB-8E8D-518665AE751C}"/>
          </ac:spMkLst>
        </pc:spChg>
        <pc:spChg chg="add mod">
          <ac:chgData name="Hwidong LEE" userId="e0cc7a98-4032-42ed-bae6-35bd8123fc91" providerId="ADAL" clId="{2E29C326-4869-4CF0-9D0D-B2A846404E4C}" dt="2019-06-21T14:41:29.954" v="12824" actId="14100"/>
          <ac:spMkLst>
            <pc:docMk/>
            <pc:sldMk cId="3734212070" sldId="728"/>
            <ac:spMk id="24" creationId="{9AC02335-AE9B-4EEC-BC12-288844210BC8}"/>
          </ac:spMkLst>
        </pc:spChg>
        <pc:spChg chg="mod">
          <ac:chgData name="Hwidong LEE" userId="e0cc7a98-4032-42ed-bae6-35bd8123fc91" providerId="ADAL" clId="{2E29C326-4869-4CF0-9D0D-B2A846404E4C}" dt="2019-06-21T14:42:06.117" v="12954" actId="1076"/>
          <ac:spMkLst>
            <pc:docMk/>
            <pc:sldMk cId="3734212070" sldId="728"/>
            <ac:spMk id="25" creationId="{539A92C6-87EE-411D-898C-28D8CE517B58}"/>
          </ac:spMkLst>
        </pc:spChg>
        <pc:spChg chg="add mod">
          <ac:chgData name="Hwidong LEE" userId="e0cc7a98-4032-42ed-bae6-35bd8123fc91" providerId="ADAL" clId="{2E29C326-4869-4CF0-9D0D-B2A846404E4C}" dt="2019-06-21T14:43:15.620" v="13122"/>
          <ac:spMkLst>
            <pc:docMk/>
            <pc:sldMk cId="3734212070" sldId="728"/>
            <ac:spMk id="26" creationId="{652F866E-E3F2-433F-A952-E1766DA12C77}"/>
          </ac:spMkLst>
        </pc:spChg>
        <pc:spChg chg="mod">
          <ac:chgData name="Hwidong LEE" userId="e0cc7a98-4032-42ed-bae6-35bd8123fc91" providerId="ADAL" clId="{2E29C326-4869-4CF0-9D0D-B2A846404E4C}" dt="2019-06-21T14:40:04.832" v="12713"/>
          <ac:spMkLst>
            <pc:docMk/>
            <pc:sldMk cId="3734212070" sldId="728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21T14:40:30.284" v="12815"/>
          <ac:spMkLst>
            <pc:docMk/>
            <pc:sldMk cId="3734212070" sldId="728"/>
            <ac:spMk id="34" creationId="{FB20C80C-DE76-47A1-B117-71335ED8F868}"/>
          </ac:spMkLst>
        </pc:spChg>
        <pc:spChg chg="del">
          <ac:chgData name="Hwidong LEE" userId="e0cc7a98-4032-42ed-bae6-35bd8123fc91" providerId="ADAL" clId="{2E29C326-4869-4CF0-9D0D-B2A846404E4C}" dt="2019-06-21T14:40:05.697" v="12714" actId="478"/>
          <ac:spMkLst>
            <pc:docMk/>
            <pc:sldMk cId="3734212070" sldId="728"/>
            <ac:spMk id="41" creationId="{7E2954DA-981B-4FF9-ABD3-598BF3CD0598}"/>
          </ac:spMkLst>
        </pc:spChg>
        <pc:spChg chg="del">
          <ac:chgData name="Hwidong LEE" userId="e0cc7a98-4032-42ed-bae6-35bd8123fc91" providerId="ADAL" clId="{2E29C326-4869-4CF0-9D0D-B2A846404E4C}" dt="2019-06-21T14:40:13.106" v="12720" actId="478"/>
          <ac:spMkLst>
            <pc:docMk/>
            <pc:sldMk cId="3734212070" sldId="728"/>
            <ac:spMk id="42" creationId="{ED3DB98E-971D-4952-B540-37639364F69A}"/>
          </ac:spMkLst>
        </pc:spChg>
        <pc:picChg chg="del">
          <ac:chgData name="Hwidong LEE" userId="e0cc7a98-4032-42ed-bae6-35bd8123fc91" providerId="ADAL" clId="{2E29C326-4869-4CF0-9D0D-B2A846404E4C}" dt="2019-06-21T14:40:31.411" v="12816" actId="478"/>
          <ac:picMkLst>
            <pc:docMk/>
            <pc:sldMk cId="3734212070" sldId="728"/>
            <ac:picMk id="3" creationId="{3F239365-C50B-4EDA-A7BE-F4732B28FB4F}"/>
          </ac:picMkLst>
        </pc:picChg>
        <pc:picChg chg="add mod">
          <ac:chgData name="Hwidong LEE" userId="e0cc7a98-4032-42ed-bae6-35bd8123fc91" providerId="ADAL" clId="{2E29C326-4869-4CF0-9D0D-B2A846404E4C}" dt="2019-06-21T14:41:16.317" v="12820" actId="962"/>
          <ac:picMkLst>
            <pc:docMk/>
            <pc:sldMk cId="3734212070" sldId="728"/>
            <ac:picMk id="6" creationId="{74A4776E-8FF2-45C9-BB50-34E0C8475DC9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4:43:40.488" v="13132" actId="14100"/>
        <pc:sldMkLst>
          <pc:docMk/>
          <pc:sldMk cId="1271636811" sldId="729"/>
        </pc:sldMkLst>
        <pc:spChg chg="add mod">
          <ac:chgData name="Hwidong LEE" userId="e0cc7a98-4032-42ed-bae6-35bd8123fc91" providerId="ADAL" clId="{2E29C326-4869-4CF0-9D0D-B2A846404E4C}" dt="2019-06-21T14:43:40.488" v="13132" actId="14100"/>
          <ac:spMkLst>
            <pc:docMk/>
            <pc:sldMk cId="1271636811" sldId="729"/>
            <ac:spMk id="9" creationId="{492067CE-E34F-472F-AC05-7D2A1919AD03}"/>
          </ac:spMkLst>
        </pc:spChg>
        <pc:picChg chg="add mod">
          <ac:chgData name="Hwidong LEE" userId="e0cc7a98-4032-42ed-bae6-35bd8123fc91" providerId="ADAL" clId="{2E29C326-4869-4CF0-9D0D-B2A846404E4C}" dt="2019-06-21T14:43:31.786" v="13129" actId="1076"/>
          <ac:picMkLst>
            <pc:docMk/>
            <pc:sldMk cId="1271636811" sldId="729"/>
            <ac:picMk id="4" creationId="{A348DEB2-F842-47A9-AE29-BF731AF42305}"/>
          </ac:picMkLst>
        </pc:picChg>
        <pc:picChg chg="del">
          <ac:chgData name="Hwidong LEE" userId="e0cc7a98-4032-42ed-bae6-35bd8123fc91" providerId="ADAL" clId="{2E29C326-4869-4CF0-9D0D-B2A846404E4C}" dt="2019-06-21T14:43:26.825" v="13124" actId="478"/>
          <ac:picMkLst>
            <pc:docMk/>
            <pc:sldMk cId="1271636811" sldId="729"/>
            <ac:picMk id="8" creationId="{057ADC6E-DF6F-4585-BAE3-0C7E37BB6523}"/>
          </ac:picMkLst>
        </pc:picChg>
        <pc:picChg chg="del">
          <ac:chgData name="Hwidong LEE" userId="e0cc7a98-4032-42ed-bae6-35bd8123fc91" providerId="ADAL" clId="{2E29C326-4869-4CF0-9D0D-B2A846404E4C}" dt="2019-06-21T14:43:27.200" v="13125" actId="478"/>
          <ac:picMkLst>
            <pc:docMk/>
            <pc:sldMk cId="1271636811" sldId="729"/>
            <ac:picMk id="11" creationId="{B4F886DD-D544-482C-9D0C-34F1AA30E6AC}"/>
          </ac:picMkLst>
        </pc:picChg>
        <pc:picChg chg="del">
          <ac:chgData name="Hwidong LEE" userId="e0cc7a98-4032-42ed-bae6-35bd8123fc91" providerId="ADAL" clId="{2E29C326-4869-4CF0-9D0D-B2A846404E4C}" dt="2019-06-21T14:43:26.425" v="13123" actId="478"/>
          <ac:picMkLst>
            <pc:docMk/>
            <pc:sldMk cId="1271636811" sldId="729"/>
            <ac:picMk id="13" creationId="{89D95090-3817-44EA-959D-6A6F5CFE0149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4:52:07.756" v="13647"/>
        <pc:sldMkLst>
          <pc:docMk/>
          <pc:sldMk cId="1575570761" sldId="730"/>
        </pc:sldMkLst>
        <pc:spChg chg="mod">
          <ac:chgData name="Hwidong LEE" userId="e0cc7a98-4032-42ed-bae6-35bd8123fc91" providerId="ADAL" clId="{2E29C326-4869-4CF0-9D0D-B2A846404E4C}" dt="2019-06-21T14:46:13.238" v="13493" actId="20577"/>
          <ac:spMkLst>
            <pc:docMk/>
            <pc:sldMk cId="1575570761" sldId="730"/>
            <ac:spMk id="20" creationId="{00000000-0000-0000-0000-000000000000}"/>
          </ac:spMkLst>
        </pc:spChg>
        <pc:spChg chg="add del mod">
          <ac:chgData name="Hwidong LEE" userId="e0cc7a98-4032-42ed-bae6-35bd8123fc91" providerId="ADAL" clId="{2E29C326-4869-4CF0-9D0D-B2A846404E4C}" dt="2019-06-21T14:47:49.418" v="13513" actId="478"/>
          <ac:spMkLst>
            <pc:docMk/>
            <pc:sldMk cId="1575570761" sldId="730"/>
            <ac:spMk id="22" creationId="{84B69C76-366B-4A85-9D1E-9C8662F4809F}"/>
          </ac:spMkLst>
        </pc:spChg>
        <pc:spChg chg="del">
          <ac:chgData name="Hwidong LEE" userId="e0cc7a98-4032-42ed-bae6-35bd8123fc91" providerId="ADAL" clId="{2E29C326-4869-4CF0-9D0D-B2A846404E4C}" dt="2019-06-21T14:44:14.158" v="13146" actId="478"/>
          <ac:spMkLst>
            <pc:docMk/>
            <pc:sldMk cId="1575570761" sldId="730"/>
            <ac:spMk id="24" creationId="{9AC02335-AE9B-4EEC-BC12-288844210BC8}"/>
          </ac:spMkLst>
        </pc:spChg>
        <pc:spChg chg="del mod">
          <ac:chgData name="Hwidong LEE" userId="e0cc7a98-4032-42ed-bae6-35bd8123fc91" providerId="ADAL" clId="{2E29C326-4869-4CF0-9D0D-B2A846404E4C}" dt="2019-06-21T14:46:08.111" v="13487" actId="478"/>
          <ac:spMkLst>
            <pc:docMk/>
            <pc:sldMk cId="1575570761" sldId="730"/>
            <ac:spMk id="25" creationId="{539A92C6-87EE-411D-898C-28D8CE517B58}"/>
          </ac:spMkLst>
        </pc:spChg>
        <pc:spChg chg="mod">
          <ac:chgData name="Hwidong LEE" userId="e0cc7a98-4032-42ed-bae6-35bd8123fc91" providerId="ADAL" clId="{2E29C326-4869-4CF0-9D0D-B2A846404E4C}" dt="2019-06-21T14:47:44.859" v="13511" actId="1076"/>
          <ac:spMkLst>
            <pc:docMk/>
            <pc:sldMk cId="1575570761" sldId="730"/>
            <ac:spMk id="26" creationId="{652F866E-E3F2-433F-A952-E1766DA12C77}"/>
          </ac:spMkLst>
        </pc:spChg>
        <pc:spChg chg="add mod">
          <ac:chgData name="Hwidong LEE" userId="e0cc7a98-4032-42ed-bae6-35bd8123fc91" providerId="ADAL" clId="{2E29C326-4869-4CF0-9D0D-B2A846404E4C}" dt="2019-06-21T14:48:17.879" v="13518" actId="14100"/>
          <ac:spMkLst>
            <pc:docMk/>
            <pc:sldMk cId="1575570761" sldId="730"/>
            <ac:spMk id="27" creationId="{8084EFAF-680B-4B8E-9376-8EB3208F9465}"/>
          </ac:spMkLst>
        </pc:spChg>
        <pc:spChg chg="mod">
          <ac:chgData name="Hwidong LEE" userId="e0cc7a98-4032-42ed-bae6-35bd8123fc91" providerId="ADAL" clId="{2E29C326-4869-4CF0-9D0D-B2A846404E4C}" dt="2019-06-21T14:44:06.362" v="13144"/>
          <ac:spMkLst>
            <pc:docMk/>
            <pc:sldMk cId="1575570761" sldId="730"/>
            <ac:spMk id="28" creationId="{AFCEACD5-F525-4533-8096-88FE053F2DF5}"/>
          </ac:spMkLst>
        </pc:spChg>
        <pc:spChg chg="add mod">
          <ac:chgData name="Hwidong LEE" userId="e0cc7a98-4032-42ed-bae6-35bd8123fc91" providerId="ADAL" clId="{2E29C326-4869-4CF0-9D0D-B2A846404E4C}" dt="2019-06-21T14:48:29.040" v="13521" actId="14100"/>
          <ac:spMkLst>
            <pc:docMk/>
            <pc:sldMk cId="1575570761" sldId="730"/>
            <ac:spMk id="29" creationId="{8DB440B8-63BF-4BFA-BA9D-72793E870C1F}"/>
          </ac:spMkLst>
        </pc:spChg>
        <pc:spChg chg="mod">
          <ac:chgData name="Hwidong LEE" userId="e0cc7a98-4032-42ed-bae6-35bd8123fc91" providerId="ADAL" clId="{2E29C326-4869-4CF0-9D0D-B2A846404E4C}" dt="2019-06-21T14:44:36.594" v="13195"/>
          <ac:spMkLst>
            <pc:docMk/>
            <pc:sldMk cId="1575570761" sldId="730"/>
            <ac:spMk id="34" creationId="{FB20C80C-DE76-47A1-B117-71335ED8F868}"/>
          </ac:spMkLst>
        </pc:spChg>
        <pc:spChg chg="add mod">
          <ac:chgData name="Hwidong LEE" userId="e0cc7a98-4032-42ed-bae6-35bd8123fc91" providerId="ADAL" clId="{2E29C326-4869-4CF0-9D0D-B2A846404E4C}" dt="2019-06-21T14:49:24.786" v="13617" actId="6549"/>
          <ac:spMkLst>
            <pc:docMk/>
            <pc:sldMk cId="1575570761" sldId="730"/>
            <ac:spMk id="35" creationId="{DE29F6E0-AEB8-4996-BCA0-FB53A1A982CB}"/>
          </ac:spMkLst>
        </pc:spChg>
        <pc:spChg chg="add mod">
          <ac:chgData name="Hwidong LEE" userId="e0cc7a98-4032-42ed-bae6-35bd8123fc91" providerId="ADAL" clId="{2E29C326-4869-4CF0-9D0D-B2A846404E4C}" dt="2019-06-21T14:49:33.318" v="13620" actId="14100"/>
          <ac:spMkLst>
            <pc:docMk/>
            <pc:sldMk cId="1575570761" sldId="730"/>
            <ac:spMk id="39" creationId="{BBDF050C-92BF-413E-AD68-D8CADFBDAABC}"/>
          </ac:spMkLst>
        </pc:spChg>
        <pc:spChg chg="add del mod">
          <ac:chgData name="Hwidong LEE" userId="e0cc7a98-4032-42ed-bae6-35bd8123fc91" providerId="ADAL" clId="{2E29C326-4869-4CF0-9D0D-B2A846404E4C}" dt="2019-06-21T14:49:48.978" v="13624" actId="478"/>
          <ac:spMkLst>
            <pc:docMk/>
            <pc:sldMk cId="1575570761" sldId="730"/>
            <ac:spMk id="40" creationId="{82DB3465-6E07-4200-B2BF-C9838B627722}"/>
          </ac:spMkLst>
        </pc:spChg>
        <pc:picChg chg="add mod">
          <ac:chgData name="Hwidong LEE" userId="e0cc7a98-4032-42ed-bae6-35bd8123fc91" providerId="ADAL" clId="{2E29C326-4869-4CF0-9D0D-B2A846404E4C}" dt="2019-06-21T14:47:27.485" v="13502" actId="1076"/>
          <ac:picMkLst>
            <pc:docMk/>
            <pc:sldMk cId="1575570761" sldId="730"/>
            <ac:picMk id="4" creationId="{158A3D00-5B2D-4C41-B2D0-244EAD96B6DB}"/>
          </ac:picMkLst>
        </pc:picChg>
        <pc:picChg chg="del">
          <ac:chgData name="Hwidong LEE" userId="e0cc7a98-4032-42ed-bae6-35bd8123fc91" providerId="ADAL" clId="{2E29C326-4869-4CF0-9D0D-B2A846404E4C}" dt="2019-06-21T14:44:13.204" v="13145" actId="478"/>
          <ac:picMkLst>
            <pc:docMk/>
            <pc:sldMk cId="1575570761" sldId="730"/>
            <ac:picMk id="6" creationId="{74A4776E-8FF2-45C9-BB50-34E0C8475DC9}"/>
          </ac:picMkLst>
        </pc:picChg>
        <pc:picChg chg="add mod">
          <ac:chgData name="Hwidong LEE" userId="e0cc7a98-4032-42ed-bae6-35bd8123fc91" providerId="ADAL" clId="{2E29C326-4869-4CF0-9D0D-B2A846404E4C}" dt="2019-06-21T14:47:46.547" v="13512" actId="1076"/>
          <ac:picMkLst>
            <pc:docMk/>
            <pc:sldMk cId="1575570761" sldId="730"/>
            <ac:picMk id="7" creationId="{F99B52DC-45B3-4AF2-8659-382BFE9CE73D}"/>
          </ac:picMkLst>
        </pc:picChg>
        <pc:picChg chg="add del mod">
          <ac:chgData name="Hwidong LEE" userId="e0cc7a98-4032-42ed-bae6-35bd8123fc91" providerId="ADAL" clId="{2E29C326-4869-4CF0-9D0D-B2A846404E4C}" dt="2019-06-21T14:52:07.756" v="13647"/>
          <ac:picMkLst>
            <pc:docMk/>
            <pc:sldMk cId="1575570761" sldId="730"/>
            <ac:picMk id="9" creationId="{2ABE8FC1-253B-4392-ADAD-EBDFCB253B1B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4:52:35.232" v="13656" actId="14100"/>
        <pc:sldMkLst>
          <pc:docMk/>
          <pc:sldMk cId="3224833558" sldId="731"/>
        </pc:sldMkLst>
        <pc:spChg chg="add mod">
          <ac:chgData name="Hwidong LEE" userId="e0cc7a98-4032-42ed-bae6-35bd8123fc91" providerId="ADAL" clId="{2E29C326-4869-4CF0-9D0D-B2A846404E4C}" dt="2019-06-21T14:50:35.514" v="13633" actId="692"/>
          <ac:spMkLst>
            <pc:docMk/>
            <pc:sldMk cId="3224833558" sldId="731"/>
            <ac:spMk id="6" creationId="{87238D04-2B8E-4494-9FFB-4B39E3523B1C}"/>
          </ac:spMkLst>
        </pc:spChg>
        <pc:spChg chg="add mod">
          <ac:chgData name="Hwidong LEE" userId="e0cc7a98-4032-42ed-bae6-35bd8123fc91" providerId="ADAL" clId="{2E29C326-4869-4CF0-9D0D-B2A846404E4C}" dt="2019-06-21T14:50:43.072" v="13636" actId="14100"/>
          <ac:spMkLst>
            <pc:docMk/>
            <pc:sldMk cId="3224833558" sldId="731"/>
            <ac:spMk id="7" creationId="{57952801-F6AC-4857-A2D5-13F4039FDA7C}"/>
          </ac:spMkLst>
        </pc:spChg>
        <pc:spChg chg="add mod">
          <ac:chgData name="Hwidong LEE" userId="e0cc7a98-4032-42ed-bae6-35bd8123fc91" providerId="ADAL" clId="{2E29C326-4869-4CF0-9D0D-B2A846404E4C}" dt="2019-06-21T14:50:51.185" v="13643" actId="14100"/>
          <ac:spMkLst>
            <pc:docMk/>
            <pc:sldMk cId="3224833558" sldId="731"/>
            <ac:spMk id="8" creationId="{3F6A5861-F85C-41E4-ABBE-7185D47DCAD9}"/>
          </ac:spMkLst>
        </pc:spChg>
        <pc:spChg chg="del">
          <ac:chgData name="Hwidong LEE" userId="e0cc7a98-4032-42ed-bae6-35bd8123fc91" providerId="ADAL" clId="{2E29C326-4869-4CF0-9D0D-B2A846404E4C}" dt="2019-06-21T14:50:05.155" v="13627" actId="478"/>
          <ac:spMkLst>
            <pc:docMk/>
            <pc:sldMk cId="3224833558" sldId="731"/>
            <ac:spMk id="9" creationId="{492067CE-E34F-472F-AC05-7D2A1919AD03}"/>
          </ac:spMkLst>
        </pc:spChg>
        <pc:spChg chg="add mod">
          <ac:chgData name="Hwidong LEE" userId="e0cc7a98-4032-42ed-bae6-35bd8123fc91" providerId="ADAL" clId="{2E29C326-4869-4CF0-9D0D-B2A846404E4C}" dt="2019-06-21T14:52:35.232" v="13656" actId="14100"/>
          <ac:spMkLst>
            <pc:docMk/>
            <pc:sldMk cId="3224833558" sldId="731"/>
            <ac:spMk id="11" creationId="{46E57886-69E4-4637-8C5A-D27A149A4EF8}"/>
          </ac:spMkLst>
        </pc:spChg>
        <pc:picChg chg="del">
          <ac:chgData name="Hwidong LEE" userId="e0cc7a98-4032-42ed-bae6-35bd8123fc91" providerId="ADAL" clId="{2E29C326-4869-4CF0-9D0D-B2A846404E4C}" dt="2019-06-21T14:50:03.905" v="13626" actId="478"/>
          <ac:picMkLst>
            <pc:docMk/>
            <pc:sldMk cId="3224833558" sldId="731"/>
            <ac:picMk id="4" creationId="{A348DEB2-F842-47A9-AE29-BF731AF42305}"/>
          </ac:picMkLst>
        </pc:picChg>
        <pc:picChg chg="add mod">
          <ac:chgData name="Hwidong LEE" userId="e0cc7a98-4032-42ed-bae6-35bd8123fc91" providerId="ADAL" clId="{2E29C326-4869-4CF0-9D0D-B2A846404E4C}" dt="2019-06-21T14:50:46.513" v="13641" actId="1076"/>
          <ac:picMkLst>
            <pc:docMk/>
            <pc:sldMk cId="3224833558" sldId="731"/>
            <ac:picMk id="5" creationId="{AC42CD3B-0CCF-469E-8220-98D207E3F140}"/>
          </ac:picMkLst>
        </pc:picChg>
        <pc:picChg chg="add mod">
          <ac:chgData name="Hwidong LEE" userId="e0cc7a98-4032-42ed-bae6-35bd8123fc91" providerId="ADAL" clId="{2E29C326-4869-4CF0-9D0D-B2A846404E4C}" dt="2019-06-21T14:52:10.460" v="13649" actId="1076"/>
          <ac:picMkLst>
            <pc:docMk/>
            <pc:sldMk cId="3224833558" sldId="731"/>
            <ac:picMk id="10" creationId="{830DC963-B91F-449A-9D7A-CE5E9D0C7D74}"/>
          </ac:picMkLst>
        </pc:picChg>
      </pc:sldChg>
      <pc:sldChg chg="addSp delSp modSp add ord">
        <pc:chgData name="Hwidong LEE" userId="e0cc7a98-4032-42ed-bae6-35bd8123fc91" providerId="ADAL" clId="{2E29C326-4869-4CF0-9D0D-B2A846404E4C}" dt="2019-06-21T14:55:45.984" v="13744"/>
        <pc:sldMkLst>
          <pc:docMk/>
          <pc:sldMk cId="9257070" sldId="732"/>
        </pc:sldMkLst>
        <pc:spChg chg="mod">
          <ac:chgData name="Hwidong LEE" userId="e0cc7a98-4032-42ed-bae6-35bd8123fc91" providerId="ADAL" clId="{2E29C326-4869-4CF0-9D0D-B2A846404E4C}" dt="2019-06-21T14:54:30.950" v="13728" actId="20577"/>
          <ac:spMkLst>
            <pc:docMk/>
            <pc:sldMk cId="9257070" sldId="732"/>
            <ac:spMk id="3" creationId="{603D1DA5-DB60-4B92-B1E7-73ED31F3F439}"/>
          </ac:spMkLst>
        </pc:spChg>
        <pc:spChg chg="mod">
          <ac:chgData name="Hwidong LEE" userId="e0cc7a98-4032-42ed-bae6-35bd8123fc91" providerId="ADAL" clId="{2E29C326-4869-4CF0-9D0D-B2A846404E4C}" dt="2019-06-21T14:54:10.164" v="13719" actId="1076"/>
          <ac:spMkLst>
            <pc:docMk/>
            <pc:sldMk cId="9257070" sldId="732"/>
            <ac:spMk id="24" creationId="{416405EB-03A4-4C19-9A6E-CF12D6A83969}"/>
          </ac:spMkLst>
        </pc:spChg>
        <pc:spChg chg="mod">
          <ac:chgData name="Hwidong LEE" userId="e0cc7a98-4032-42ed-bae6-35bd8123fc91" providerId="ADAL" clId="{2E29C326-4869-4CF0-9D0D-B2A846404E4C}" dt="2019-06-21T14:54:03.645" v="13713"/>
          <ac:spMkLst>
            <pc:docMk/>
            <pc:sldMk cId="9257070" sldId="732"/>
            <ac:spMk id="25" creationId="{BA1D1082-C850-4619-8485-C0E467CB4C09}"/>
          </ac:spMkLst>
        </pc:spChg>
        <pc:spChg chg="mod">
          <ac:chgData name="Hwidong LEE" userId="e0cc7a98-4032-42ed-bae6-35bd8123fc91" providerId="ADAL" clId="{2E29C326-4869-4CF0-9D0D-B2A846404E4C}" dt="2019-06-21T14:52:57.742" v="13661"/>
          <ac:spMkLst>
            <pc:docMk/>
            <pc:sldMk cId="9257070" sldId="732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21T14:53:51.388" v="13679"/>
          <ac:spMkLst>
            <pc:docMk/>
            <pc:sldMk cId="9257070" sldId="732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21T14:53:00.612" v="13665"/>
          <ac:spMkLst>
            <pc:docMk/>
            <pc:sldMk cId="9257070" sldId="732"/>
            <ac:spMk id="38" creationId="{633E3037-4AF6-4472-9716-A144B40D81AE}"/>
          </ac:spMkLst>
        </pc:spChg>
        <pc:picChg chg="del">
          <ac:chgData name="Hwidong LEE" userId="e0cc7a98-4032-42ed-bae6-35bd8123fc91" providerId="ADAL" clId="{2E29C326-4869-4CF0-9D0D-B2A846404E4C}" dt="2019-06-21T14:54:04.522" v="13714" actId="478"/>
          <ac:picMkLst>
            <pc:docMk/>
            <pc:sldMk cId="9257070" sldId="732"/>
            <ac:picMk id="5" creationId="{95B59CB4-A41F-4864-A9D3-65356BBADEDB}"/>
          </ac:picMkLst>
        </pc:picChg>
        <pc:picChg chg="add mod">
          <ac:chgData name="Hwidong LEE" userId="e0cc7a98-4032-42ed-bae6-35bd8123fc91" providerId="ADAL" clId="{2E29C326-4869-4CF0-9D0D-B2A846404E4C}" dt="2019-06-21T14:53:21.942" v="13669" actId="14100"/>
          <ac:picMkLst>
            <pc:docMk/>
            <pc:sldMk cId="9257070" sldId="732"/>
            <ac:picMk id="6" creationId="{A6681A72-DCF8-4109-9714-3E9AD77EDC3D}"/>
          </ac:picMkLst>
        </pc:picChg>
        <pc:picChg chg="del">
          <ac:chgData name="Hwidong LEE" userId="e0cc7a98-4032-42ed-bae6-35bd8123fc91" providerId="ADAL" clId="{2E29C326-4869-4CF0-9D0D-B2A846404E4C}" dt="2019-06-21T14:53:01.634" v="13666" actId="478"/>
          <ac:picMkLst>
            <pc:docMk/>
            <pc:sldMk cId="9257070" sldId="732"/>
            <ac:picMk id="8" creationId="{552DF709-5659-4717-A458-CBC267735A68}"/>
          </ac:picMkLst>
        </pc:picChg>
      </pc:sldChg>
      <pc:sldChg chg="addSp delSp modSp add ord">
        <pc:chgData name="Hwidong LEE" userId="e0cc7a98-4032-42ed-bae6-35bd8123fc91" providerId="ADAL" clId="{2E29C326-4869-4CF0-9D0D-B2A846404E4C}" dt="2019-06-21T14:55:45.984" v="13744"/>
        <pc:sldMkLst>
          <pc:docMk/>
          <pc:sldMk cId="1819085051" sldId="733"/>
        </pc:sldMkLst>
        <pc:picChg chg="del">
          <ac:chgData name="Hwidong LEE" userId="e0cc7a98-4032-42ed-bae6-35bd8123fc91" providerId="ADAL" clId="{2E29C326-4869-4CF0-9D0D-B2A846404E4C}" dt="2019-06-21T14:54:54.018" v="13731" actId="478"/>
          <ac:picMkLst>
            <pc:docMk/>
            <pc:sldMk cId="1819085051" sldId="733"/>
            <ac:picMk id="4" creationId="{5D57E02F-9E43-4321-A7DB-861EBA3FEEDA}"/>
          </ac:picMkLst>
        </pc:picChg>
        <pc:picChg chg="add mod">
          <ac:chgData name="Hwidong LEE" userId="e0cc7a98-4032-42ed-bae6-35bd8123fc91" providerId="ADAL" clId="{2E29C326-4869-4CF0-9D0D-B2A846404E4C}" dt="2019-06-21T14:55:00.953" v="13735" actId="962"/>
          <ac:picMkLst>
            <pc:docMk/>
            <pc:sldMk cId="1819085051" sldId="733"/>
            <ac:picMk id="5" creationId="{93EE16E7-3B82-4ECC-95B5-0637872C0447}"/>
          </ac:picMkLst>
        </pc:picChg>
        <pc:picChg chg="del">
          <ac:chgData name="Hwidong LEE" userId="e0cc7a98-4032-42ed-bae6-35bd8123fc91" providerId="ADAL" clId="{2E29C326-4869-4CF0-9D0D-B2A846404E4C}" dt="2019-06-21T14:54:53.203" v="13729" actId="478"/>
          <ac:picMkLst>
            <pc:docMk/>
            <pc:sldMk cId="1819085051" sldId="733"/>
            <ac:picMk id="7" creationId="{3EB0234A-DC1D-461A-8EDC-970E91E74522}"/>
          </ac:picMkLst>
        </pc:picChg>
        <pc:picChg chg="add mod">
          <ac:chgData name="Hwidong LEE" userId="e0cc7a98-4032-42ed-bae6-35bd8123fc91" providerId="ADAL" clId="{2E29C326-4869-4CF0-9D0D-B2A846404E4C}" dt="2019-06-21T14:55:15.621" v="13742" actId="1076"/>
          <ac:picMkLst>
            <pc:docMk/>
            <pc:sldMk cId="1819085051" sldId="733"/>
            <ac:picMk id="8" creationId="{982BE2C7-0D4B-4DA1-B9E7-0A5689F109FF}"/>
          </ac:picMkLst>
        </pc:picChg>
        <pc:picChg chg="del">
          <ac:chgData name="Hwidong LEE" userId="e0cc7a98-4032-42ed-bae6-35bd8123fc91" providerId="ADAL" clId="{2E29C326-4869-4CF0-9D0D-B2A846404E4C}" dt="2019-06-21T14:54:53.681" v="13730" actId="478"/>
          <ac:picMkLst>
            <pc:docMk/>
            <pc:sldMk cId="1819085051" sldId="733"/>
            <ac:picMk id="9" creationId="{85BE55AD-5357-457F-A0B5-71B5A1E5B603}"/>
          </ac:picMkLst>
        </pc:picChg>
        <pc:picChg chg="add mod">
          <ac:chgData name="Hwidong LEE" userId="e0cc7a98-4032-42ed-bae6-35bd8123fc91" providerId="ADAL" clId="{2E29C326-4869-4CF0-9D0D-B2A846404E4C}" dt="2019-06-21T14:55:16.652" v="13743" actId="1076"/>
          <ac:picMkLst>
            <pc:docMk/>
            <pc:sldMk cId="1819085051" sldId="733"/>
            <ac:picMk id="11" creationId="{607871F3-F970-45E2-819B-A7B9AC64F4F7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4:57:33.977" v="13822" actId="6549"/>
        <pc:sldMkLst>
          <pc:docMk/>
          <pc:sldMk cId="2478919439" sldId="734"/>
        </pc:sldMkLst>
        <pc:spChg chg="mod">
          <ac:chgData name="Hwidong LEE" userId="e0cc7a98-4032-42ed-bae6-35bd8123fc91" providerId="ADAL" clId="{2E29C326-4869-4CF0-9D0D-B2A846404E4C}" dt="2019-06-21T14:56:23.616" v="13761"/>
          <ac:spMkLst>
            <pc:docMk/>
            <pc:sldMk cId="2478919439" sldId="734"/>
            <ac:spMk id="22" creationId="{3B3C5D10-BA2D-43CB-B4B1-30440CA3D439}"/>
          </ac:spMkLst>
        </pc:spChg>
        <pc:spChg chg="mod">
          <ac:chgData name="Hwidong LEE" userId="e0cc7a98-4032-42ed-bae6-35bd8123fc91" providerId="ADAL" clId="{2E29C326-4869-4CF0-9D0D-B2A846404E4C}" dt="2019-06-21T14:57:29.317" v="13814" actId="1076"/>
          <ac:spMkLst>
            <pc:docMk/>
            <pc:sldMk cId="2478919439" sldId="734"/>
            <ac:spMk id="24" creationId="{416405EB-03A4-4C19-9A6E-CF12D6A83969}"/>
          </ac:spMkLst>
        </pc:spChg>
        <pc:spChg chg="mod">
          <ac:chgData name="Hwidong LEE" userId="e0cc7a98-4032-42ed-bae6-35bd8123fc91" providerId="ADAL" clId="{2E29C326-4869-4CF0-9D0D-B2A846404E4C}" dt="2019-06-21T14:56:09.525" v="13749"/>
          <ac:spMkLst>
            <pc:docMk/>
            <pc:sldMk cId="2478919439" sldId="734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21T14:57:33.977" v="13822" actId="6549"/>
          <ac:spMkLst>
            <pc:docMk/>
            <pc:sldMk cId="2478919439" sldId="734"/>
            <ac:spMk id="34" creationId="{FB20C80C-DE76-47A1-B117-71335ED8F868}"/>
          </ac:spMkLst>
        </pc:spChg>
        <pc:picChg chg="del">
          <ac:chgData name="Hwidong LEE" userId="e0cc7a98-4032-42ed-bae6-35bd8123fc91" providerId="ADAL" clId="{2E29C326-4869-4CF0-9D0D-B2A846404E4C}" dt="2019-06-21T14:56:12.659" v="13750" actId="478"/>
          <ac:picMkLst>
            <pc:docMk/>
            <pc:sldMk cId="2478919439" sldId="734"/>
            <ac:picMk id="23" creationId="{2FB18440-C1FE-4A6D-8A88-0D013AB566F5}"/>
          </ac:picMkLst>
        </pc:picChg>
        <pc:picChg chg="add">
          <ac:chgData name="Hwidong LEE" userId="e0cc7a98-4032-42ed-bae6-35bd8123fc91" providerId="ADAL" clId="{2E29C326-4869-4CF0-9D0D-B2A846404E4C}" dt="2019-06-21T14:56:12.883" v="13751"/>
          <ac:picMkLst>
            <pc:docMk/>
            <pc:sldMk cId="2478919439" sldId="734"/>
            <ac:picMk id="25" creationId="{D71573E8-4D11-4DDB-839B-626312FDF5E7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4:58:00.392" v="13833" actId="14100"/>
        <pc:sldMkLst>
          <pc:docMk/>
          <pc:sldMk cId="1180971992" sldId="735"/>
        </pc:sldMkLst>
        <pc:spChg chg="add mod">
          <ac:chgData name="Hwidong LEE" userId="e0cc7a98-4032-42ed-bae6-35bd8123fc91" providerId="ADAL" clId="{2E29C326-4869-4CF0-9D0D-B2A846404E4C}" dt="2019-06-21T14:58:00.392" v="13833" actId="14100"/>
          <ac:spMkLst>
            <pc:docMk/>
            <pc:sldMk cId="1180971992" sldId="735"/>
            <ac:spMk id="7" creationId="{F7E4D5F1-0C27-47A6-BC59-9DF46A03D9B4}"/>
          </ac:spMkLst>
        </pc:spChg>
        <pc:spChg chg="del">
          <ac:chgData name="Hwidong LEE" userId="e0cc7a98-4032-42ed-bae6-35bd8123fc91" providerId="ADAL" clId="{2E29C326-4869-4CF0-9D0D-B2A846404E4C}" dt="2019-06-21T14:57:38.271" v="13824" actId="478"/>
          <ac:spMkLst>
            <pc:docMk/>
            <pc:sldMk cId="1180971992" sldId="735"/>
            <ac:spMk id="8" creationId="{68744F1B-EBE6-4CA2-BF82-DEEF18741511}"/>
          </ac:spMkLst>
        </pc:spChg>
        <pc:picChg chg="add mod">
          <ac:chgData name="Hwidong LEE" userId="e0cc7a98-4032-42ed-bae6-35bd8123fc91" providerId="ADAL" clId="{2E29C326-4869-4CF0-9D0D-B2A846404E4C}" dt="2019-06-21T14:57:47.614" v="13829" actId="1076"/>
          <ac:picMkLst>
            <pc:docMk/>
            <pc:sldMk cId="1180971992" sldId="735"/>
            <ac:picMk id="4" creationId="{42CF38AF-18A6-4FC4-AF67-FB26EBBD9D09}"/>
          </ac:picMkLst>
        </pc:picChg>
        <pc:picChg chg="del">
          <ac:chgData name="Hwidong LEE" userId="e0cc7a98-4032-42ed-bae6-35bd8123fc91" providerId="ADAL" clId="{2E29C326-4869-4CF0-9D0D-B2A846404E4C}" dt="2019-06-21T14:57:37.325" v="13823" actId="478"/>
          <ac:picMkLst>
            <pc:docMk/>
            <pc:sldMk cId="1180971992" sldId="735"/>
            <ac:picMk id="5" creationId="{F0D3DB1E-A6B3-4FB5-8537-21B6150BB864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5:01:36.911" v="13951"/>
        <pc:sldMkLst>
          <pc:docMk/>
          <pc:sldMk cId="231035827" sldId="736"/>
        </pc:sldMkLst>
        <pc:spChg chg="mod">
          <ac:chgData name="Hwidong LEE" userId="e0cc7a98-4032-42ed-bae6-35bd8123fc91" providerId="ADAL" clId="{2E29C326-4869-4CF0-9D0D-B2A846404E4C}" dt="2019-06-21T15:01:13.646" v="13941" actId="20577"/>
          <ac:spMkLst>
            <pc:docMk/>
            <pc:sldMk cId="231035827" sldId="736"/>
            <ac:spMk id="3" creationId="{603D1DA5-DB60-4B92-B1E7-73ED31F3F439}"/>
          </ac:spMkLst>
        </pc:spChg>
        <pc:spChg chg="mod">
          <ac:chgData name="Hwidong LEE" userId="e0cc7a98-4032-42ed-bae6-35bd8123fc91" providerId="ADAL" clId="{2E29C326-4869-4CF0-9D0D-B2A846404E4C}" dt="2019-06-21T15:00:24.315" v="13895" actId="20577"/>
          <ac:spMkLst>
            <pc:docMk/>
            <pc:sldMk cId="231035827" sldId="736"/>
            <ac:spMk id="24" creationId="{416405EB-03A4-4C19-9A6E-CF12D6A83969}"/>
          </ac:spMkLst>
        </pc:spChg>
        <pc:spChg chg="mod">
          <ac:chgData name="Hwidong LEE" userId="e0cc7a98-4032-42ed-bae6-35bd8123fc91" providerId="ADAL" clId="{2E29C326-4869-4CF0-9D0D-B2A846404E4C}" dt="2019-06-21T15:00:49.865" v="13935"/>
          <ac:spMkLst>
            <pc:docMk/>
            <pc:sldMk cId="231035827" sldId="736"/>
            <ac:spMk id="25" creationId="{BA1D1082-C850-4619-8485-C0E467CB4C09}"/>
          </ac:spMkLst>
        </pc:spChg>
        <pc:spChg chg="mod">
          <ac:chgData name="Hwidong LEE" userId="e0cc7a98-4032-42ed-bae6-35bd8123fc91" providerId="ADAL" clId="{2E29C326-4869-4CF0-9D0D-B2A846404E4C}" dt="2019-06-21T14:59:25.476" v="13841"/>
          <ac:spMkLst>
            <pc:docMk/>
            <pc:sldMk cId="231035827" sldId="736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21T15:01:36.911" v="13951"/>
          <ac:spMkLst>
            <pc:docMk/>
            <pc:sldMk cId="231035827" sldId="736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21T14:59:28.116" v="13849"/>
          <ac:spMkLst>
            <pc:docMk/>
            <pc:sldMk cId="231035827" sldId="736"/>
            <ac:spMk id="38" creationId="{633E3037-4AF6-4472-9716-A144B40D81AE}"/>
          </ac:spMkLst>
        </pc:spChg>
        <pc:picChg chg="add mod">
          <ac:chgData name="Hwidong LEE" userId="e0cc7a98-4032-42ed-bae6-35bd8123fc91" providerId="ADAL" clId="{2E29C326-4869-4CF0-9D0D-B2A846404E4C}" dt="2019-06-21T14:59:57.682" v="13854" actId="14100"/>
          <ac:picMkLst>
            <pc:docMk/>
            <pc:sldMk cId="231035827" sldId="736"/>
            <ac:picMk id="5" creationId="{E34CDBA8-1246-46E9-B9A2-376F9E4BF766}"/>
          </ac:picMkLst>
        </pc:picChg>
        <pc:picChg chg="del">
          <ac:chgData name="Hwidong LEE" userId="e0cc7a98-4032-42ed-bae6-35bd8123fc91" providerId="ADAL" clId="{2E29C326-4869-4CF0-9D0D-B2A846404E4C}" dt="2019-06-21T14:59:29.089" v="13850" actId="478"/>
          <ac:picMkLst>
            <pc:docMk/>
            <pc:sldMk cId="231035827" sldId="736"/>
            <ac:picMk id="6" creationId="{A6681A72-DCF8-4109-9714-3E9AD77EDC3D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5:02:22.124" v="13966" actId="1076"/>
        <pc:sldMkLst>
          <pc:docMk/>
          <pc:sldMk cId="1623008037" sldId="737"/>
        </pc:sldMkLst>
        <pc:picChg chg="add mod">
          <ac:chgData name="Hwidong LEE" userId="e0cc7a98-4032-42ed-bae6-35bd8123fc91" providerId="ADAL" clId="{2E29C326-4869-4CF0-9D0D-B2A846404E4C}" dt="2019-06-21T15:02:22.124" v="13966" actId="1076"/>
          <ac:picMkLst>
            <pc:docMk/>
            <pc:sldMk cId="1623008037" sldId="737"/>
            <ac:picMk id="4" creationId="{D555A660-D0A5-4BA4-84F7-A99505017E26}"/>
          </ac:picMkLst>
        </pc:picChg>
        <pc:picChg chg="del">
          <ac:chgData name="Hwidong LEE" userId="e0cc7a98-4032-42ed-bae6-35bd8123fc91" providerId="ADAL" clId="{2E29C326-4869-4CF0-9D0D-B2A846404E4C}" dt="2019-06-21T15:02:06.622" v="13954" actId="478"/>
          <ac:picMkLst>
            <pc:docMk/>
            <pc:sldMk cId="1623008037" sldId="737"/>
            <ac:picMk id="5" creationId="{93EE16E7-3B82-4ECC-95B5-0637872C0447}"/>
          </ac:picMkLst>
        </pc:picChg>
        <pc:picChg chg="add mod">
          <ac:chgData name="Hwidong LEE" userId="e0cc7a98-4032-42ed-bae6-35bd8123fc91" providerId="ADAL" clId="{2E29C326-4869-4CF0-9D0D-B2A846404E4C}" dt="2019-06-21T15:02:16.927" v="13962" actId="1076"/>
          <ac:picMkLst>
            <pc:docMk/>
            <pc:sldMk cId="1623008037" sldId="737"/>
            <ac:picMk id="7" creationId="{29F64AD9-C8F5-4905-B0E1-A4B0DF01C052}"/>
          </ac:picMkLst>
        </pc:picChg>
        <pc:picChg chg="del">
          <ac:chgData name="Hwidong LEE" userId="e0cc7a98-4032-42ed-bae6-35bd8123fc91" providerId="ADAL" clId="{2E29C326-4869-4CF0-9D0D-B2A846404E4C}" dt="2019-06-21T15:02:05.858" v="13952" actId="478"/>
          <ac:picMkLst>
            <pc:docMk/>
            <pc:sldMk cId="1623008037" sldId="737"/>
            <ac:picMk id="8" creationId="{982BE2C7-0D4B-4DA1-B9E7-0A5689F109FF}"/>
          </ac:picMkLst>
        </pc:picChg>
        <pc:picChg chg="add mod">
          <ac:chgData name="Hwidong LEE" userId="e0cc7a98-4032-42ed-bae6-35bd8123fc91" providerId="ADAL" clId="{2E29C326-4869-4CF0-9D0D-B2A846404E4C}" dt="2019-06-21T15:02:20.988" v="13965" actId="1076"/>
          <ac:picMkLst>
            <pc:docMk/>
            <pc:sldMk cId="1623008037" sldId="737"/>
            <ac:picMk id="10" creationId="{A7164E68-3D3A-40FC-8F6D-7665AE4DC751}"/>
          </ac:picMkLst>
        </pc:picChg>
        <pc:picChg chg="del">
          <ac:chgData name="Hwidong LEE" userId="e0cc7a98-4032-42ed-bae6-35bd8123fc91" providerId="ADAL" clId="{2E29C326-4869-4CF0-9D0D-B2A846404E4C}" dt="2019-06-21T15:02:06.206" v="13953" actId="478"/>
          <ac:picMkLst>
            <pc:docMk/>
            <pc:sldMk cId="1623008037" sldId="737"/>
            <ac:picMk id="11" creationId="{607871F3-F970-45E2-819B-A7B9AC64F4F7}"/>
          </ac:picMkLst>
        </pc:picChg>
      </pc:sldChg>
      <pc:sldChg chg="addSp delSp modSp add modNotesTx">
        <pc:chgData name="Hwidong LEE" userId="e0cc7a98-4032-42ed-bae6-35bd8123fc91" providerId="ADAL" clId="{2E29C326-4869-4CF0-9D0D-B2A846404E4C}" dt="2019-06-21T15:04:46.992" v="14256" actId="20577"/>
        <pc:sldMkLst>
          <pc:docMk/>
          <pc:sldMk cId="3804054215" sldId="738"/>
        </pc:sldMkLst>
        <pc:spChg chg="mod">
          <ac:chgData name="Hwidong LEE" userId="e0cc7a98-4032-42ed-bae6-35bd8123fc91" providerId="ADAL" clId="{2E29C326-4869-4CF0-9D0D-B2A846404E4C}" dt="2019-06-21T15:02:36.927" v="13992"/>
          <ac:spMkLst>
            <pc:docMk/>
            <pc:sldMk cId="3804054215" sldId="738"/>
            <ac:spMk id="22" creationId="{3B3C5D10-BA2D-43CB-B4B1-30440CA3D439}"/>
          </ac:spMkLst>
        </pc:spChg>
        <pc:spChg chg="mod">
          <ac:chgData name="Hwidong LEE" userId="e0cc7a98-4032-42ed-bae6-35bd8123fc91" providerId="ADAL" clId="{2E29C326-4869-4CF0-9D0D-B2A846404E4C}" dt="2019-06-21T15:03:50.418" v="14160"/>
          <ac:spMkLst>
            <pc:docMk/>
            <pc:sldMk cId="3804054215" sldId="738"/>
            <ac:spMk id="24" creationId="{416405EB-03A4-4C19-9A6E-CF12D6A83969}"/>
          </ac:spMkLst>
        </pc:spChg>
        <pc:spChg chg="mod">
          <ac:chgData name="Hwidong LEE" userId="e0cc7a98-4032-42ed-bae6-35bd8123fc91" providerId="ADAL" clId="{2E29C326-4869-4CF0-9D0D-B2A846404E4C}" dt="2019-06-21T15:02:32.086" v="13974"/>
          <ac:spMkLst>
            <pc:docMk/>
            <pc:sldMk cId="3804054215" sldId="738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21T15:02:48.745" v="14001"/>
          <ac:spMkLst>
            <pc:docMk/>
            <pc:sldMk cId="3804054215" sldId="738"/>
            <ac:spMk id="34" creationId="{FB20C80C-DE76-47A1-B117-71335ED8F868}"/>
          </ac:spMkLst>
        </pc:spChg>
        <pc:picChg chg="add">
          <ac:chgData name="Hwidong LEE" userId="e0cc7a98-4032-42ed-bae6-35bd8123fc91" providerId="ADAL" clId="{2E29C326-4869-4CF0-9D0D-B2A846404E4C}" dt="2019-06-21T15:02:40.570" v="13994"/>
          <ac:picMkLst>
            <pc:docMk/>
            <pc:sldMk cId="3804054215" sldId="738"/>
            <ac:picMk id="23" creationId="{2A9C99C6-6EB1-432F-BB75-5E12B7B30FA9}"/>
          </ac:picMkLst>
        </pc:picChg>
        <pc:picChg chg="del">
          <ac:chgData name="Hwidong LEE" userId="e0cc7a98-4032-42ed-bae6-35bd8123fc91" providerId="ADAL" clId="{2E29C326-4869-4CF0-9D0D-B2A846404E4C}" dt="2019-06-21T15:02:37.546" v="13993" actId="478"/>
          <ac:picMkLst>
            <pc:docMk/>
            <pc:sldMk cId="3804054215" sldId="738"/>
            <ac:picMk id="25" creationId="{D71573E8-4D11-4DDB-839B-626312FDF5E7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5:04:20.826" v="14170" actId="14100"/>
        <pc:sldMkLst>
          <pc:docMk/>
          <pc:sldMk cId="806619385" sldId="739"/>
        </pc:sldMkLst>
        <pc:spChg chg="del">
          <ac:chgData name="Hwidong LEE" userId="e0cc7a98-4032-42ed-bae6-35bd8123fc91" providerId="ADAL" clId="{2E29C326-4869-4CF0-9D0D-B2A846404E4C}" dt="2019-06-21T15:03:59.951" v="14162" actId="478"/>
          <ac:spMkLst>
            <pc:docMk/>
            <pc:sldMk cId="806619385" sldId="739"/>
            <ac:spMk id="7" creationId="{F7E4D5F1-0C27-47A6-BC59-9DF46A03D9B4}"/>
          </ac:spMkLst>
        </pc:spChg>
        <pc:spChg chg="add mod">
          <ac:chgData name="Hwidong LEE" userId="e0cc7a98-4032-42ed-bae6-35bd8123fc91" providerId="ADAL" clId="{2E29C326-4869-4CF0-9D0D-B2A846404E4C}" dt="2019-06-21T15:04:20.826" v="14170" actId="14100"/>
          <ac:spMkLst>
            <pc:docMk/>
            <pc:sldMk cId="806619385" sldId="739"/>
            <ac:spMk id="8" creationId="{59590E52-4270-4CF8-944A-5EE997BD42AB}"/>
          </ac:spMkLst>
        </pc:spChg>
        <pc:picChg chg="del">
          <ac:chgData name="Hwidong LEE" userId="e0cc7a98-4032-42ed-bae6-35bd8123fc91" providerId="ADAL" clId="{2E29C326-4869-4CF0-9D0D-B2A846404E4C}" dt="2019-06-21T15:03:59.119" v="14161" actId="478"/>
          <ac:picMkLst>
            <pc:docMk/>
            <pc:sldMk cId="806619385" sldId="739"/>
            <ac:picMk id="4" creationId="{42CF38AF-18A6-4FC4-AF67-FB26EBBD9D09}"/>
          </ac:picMkLst>
        </pc:picChg>
        <pc:picChg chg="add mod">
          <ac:chgData name="Hwidong LEE" userId="e0cc7a98-4032-42ed-bae6-35bd8123fc91" providerId="ADAL" clId="{2E29C326-4869-4CF0-9D0D-B2A846404E4C}" dt="2019-06-21T15:04:07.618" v="14166" actId="1076"/>
          <ac:picMkLst>
            <pc:docMk/>
            <pc:sldMk cId="806619385" sldId="739"/>
            <ac:picMk id="5" creationId="{14C019B4-BCE1-4DBA-8BF7-DEF0AB993F54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5:37:28.617" v="15336" actId="14100"/>
        <pc:sldMkLst>
          <pc:docMk/>
          <pc:sldMk cId="1605536786" sldId="740"/>
        </pc:sldMkLst>
        <pc:spChg chg="del">
          <ac:chgData name="Hwidong LEE" userId="e0cc7a98-4032-42ed-bae6-35bd8123fc91" providerId="ADAL" clId="{2E29C326-4869-4CF0-9D0D-B2A846404E4C}" dt="2019-06-21T15:05:32.275" v="14278" actId="478"/>
          <ac:spMkLst>
            <pc:docMk/>
            <pc:sldMk cId="1605536786" sldId="740"/>
            <ac:spMk id="3" creationId="{603D1DA5-DB60-4B92-B1E7-73ED31F3F439}"/>
          </ac:spMkLst>
        </pc:spChg>
        <pc:spChg chg="add mod">
          <ac:chgData name="Hwidong LEE" userId="e0cc7a98-4032-42ed-bae6-35bd8123fc91" providerId="ADAL" clId="{2E29C326-4869-4CF0-9D0D-B2A846404E4C}" dt="2019-06-21T15:08:14.879" v="14581" actId="11529"/>
          <ac:spMkLst>
            <pc:docMk/>
            <pc:sldMk cId="1605536786" sldId="740"/>
            <ac:spMk id="9" creationId="{4A9A260D-7B65-4BA4-9B79-525BAA2F00AE}"/>
          </ac:spMkLst>
        </pc:spChg>
        <pc:spChg chg="add mod">
          <ac:chgData name="Hwidong LEE" userId="e0cc7a98-4032-42ed-bae6-35bd8123fc91" providerId="ADAL" clId="{2E29C326-4869-4CF0-9D0D-B2A846404E4C}" dt="2019-06-21T15:08:30.613" v="14584" actId="14100"/>
          <ac:spMkLst>
            <pc:docMk/>
            <pc:sldMk cId="1605536786" sldId="740"/>
            <ac:spMk id="23" creationId="{29C9DDC7-2C2D-43E2-895C-CE795D812D36}"/>
          </ac:spMkLst>
        </pc:spChg>
        <pc:spChg chg="mod">
          <ac:chgData name="Hwidong LEE" userId="e0cc7a98-4032-42ed-bae6-35bd8123fc91" providerId="ADAL" clId="{2E29C326-4869-4CF0-9D0D-B2A846404E4C}" dt="2019-06-21T15:08:04.968" v="14578" actId="20577"/>
          <ac:spMkLst>
            <pc:docMk/>
            <pc:sldMk cId="1605536786" sldId="740"/>
            <ac:spMk id="24" creationId="{416405EB-03A4-4C19-9A6E-CF12D6A83969}"/>
          </ac:spMkLst>
        </pc:spChg>
        <pc:spChg chg="add mod">
          <ac:chgData name="Hwidong LEE" userId="e0cc7a98-4032-42ed-bae6-35bd8123fc91" providerId="ADAL" clId="{2E29C326-4869-4CF0-9D0D-B2A846404E4C}" dt="2019-06-21T15:08:48.641" v="14639"/>
          <ac:spMkLst>
            <pc:docMk/>
            <pc:sldMk cId="1605536786" sldId="740"/>
            <ac:spMk id="25" creationId="{F8402A9F-ED6B-4F03-A3E9-3ED3F4F0C79D}"/>
          </ac:spMkLst>
        </pc:spChg>
        <pc:spChg chg="add mod">
          <ac:chgData name="Hwidong LEE" userId="e0cc7a98-4032-42ed-bae6-35bd8123fc91" providerId="ADAL" clId="{2E29C326-4869-4CF0-9D0D-B2A846404E4C}" dt="2019-06-21T15:09:14.602" v="14645" actId="1076"/>
          <ac:spMkLst>
            <pc:docMk/>
            <pc:sldMk cId="1605536786" sldId="740"/>
            <ac:spMk id="26" creationId="{1E228F6C-449B-462B-B97C-22C3470B1918}"/>
          </ac:spMkLst>
        </pc:spChg>
        <pc:spChg chg="add mod">
          <ac:chgData name="Hwidong LEE" userId="e0cc7a98-4032-42ed-bae6-35bd8123fc91" providerId="ADAL" clId="{2E29C326-4869-4CF0-9D0D-B2A846404E4C}" dt="2019-06-21T15:37:28.617" v="15336" actId="14100"/>
          <ac:spMkLst>
            <pc:docMk/>
            <pc:sldMk cId="1605536786" sldId="740"/>
            <ac:spMk id="27" creationId="{EEE7D54D-B448-472B-A4DB-3D69EFEB8608}"/>
          </ac:spMkLst>
        </pc:spChg>
        <pc:spChg chg="mod">
          <ac:chgData name="Hwidong LEE" userId="e0cc7a98-4032-42ed-bae6-35bd8123fc91" providerId="ADAL" clId="{2E29C326-4869-4CF0-9D0D-B2A846404E4C}" dt="2019-06-21T15:05:30.702" v="14277"/>
          <ac:spMkLst>
            <pc:docMk/>
            <pc:sldMk cId="1605536786" sldId="740"/>
            <ac:spMk id="28" creationId="{AFCEACD5-F525-4533-8096-88FE053F2DF5}"/>
          </ac:spMkLst>
        </pc:spChg>
        <pc:spChg chg="add mod">
          <ac:chgData name="Hwidong LEE" userId="e0cc7a98-4032-42ed-bae6-35bd8123fc91" providerId="ADAL" clId="{2E29C326-4869-4CF0-9D0D-B2A846404E4C}" dt="2019-06-21T15:09:41.742" v="14651" actId="1076"/>
          <ac:spMkLst>
            <pc:docMk/>
            <pc:sldMk cId="1605536786" sldId="740"/>
            <ac:spMk id="29" creationId="{43E93A9C-B9EE-452B-972A-00AC70E9C0DD}"/>
          </ac:spMkLst>
        </pc:spChg>
        <pc:spChg chg="mod">
          <ac:chgData name="Hwidong LEE" userId="e0cc7a98-4032-42ed-bae6-35bd8123fc91" providerId="ADAL" clId="{2E29C326-4869-4CF0-9D0D-B2A846404E4C}" dt="2019-06-21T15:05:48.866" v="14367"/>
          <ac:spMkLst>
            <pc:docMk/>
            <pc:sldMk cId="1605536786" sldId="740"/>
            <ac:spMk id="34" creationId="{FB20C80C-DE76-47A1-B117-71335ED8F868}"/>
          </ac:spMkLst>
        </pc:spChg>
        <pc:picChg chg="add mod">
          <ac:chgData name="Hwidong LEE" userId="e0cc7a98-4032-42ed-bae6-35bd8123fc91" providerId="ADAL" clId="{2E29C326-4869-4CF0-9D0D-B2A846404E4C}" dt="2019-06-21T15:08:08.577" v="14580" actId="1076"/>
          <ac:picMkLst>
            <pc:docMk/>
            <pc:sldMk cId="1605536786" sldId="740"/>
            <ac:picMk id="5" creationId="{4794AAEE-60BD-46F0-AF9B-978D0C2CA058}"/>
          </ac:picMkLst>
        </pc:picChg>
        <pc:picChg chg="add mod">
          <ac:chgData name="Hwidong LEE" userId="e0cc7a98-4032-42ed-bae6-35bd8123fc91" providerId="ADAL" clId="{2E29C326-4869-4CF0-9D0D-B2A846404E4C}" dt="2019-06-21T15:08:07.393" v="14579" actId="1076"/>
          <ac:picMkLst>
            <pc:docMk/>
            <pc:sldMk cId="1605536786" sldId="740"/>
            <ac:picMk id="8" creationId="{9AC03ADA-F67D-4A8E-B2FA-98EDFA89F454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5:12:28.339" v="14890" actId="14100"/>
        <pc:sldMkLst>
          <pc:docMk/>
          <pc:sldMk cId="705704057" sldId="741"/>
        </pc:sldMkLst>
        <pc:spChg chg="add mod">
          <ac:chgData name="Hwidong LEE" userId="e0cc7a98-4032-42ed-bae6-35bd8123fc91" providerId="ADAL" clId="{2E29C326-4869-4CF0-9D0D-B2A846404E4C}" dt="2019-06-21T15:12:02.721" v="14882" actId="14100"/>
          <ac:spMkLst>
            <pc:docMk/>
            <pc:sldMk cId="705704057" sldId="741"/>
            <ac:spMk id="6" creationId="{258E0F6B-0E94-4CD8-A997-2EF1EA6194F1}"/>
          </ac:spMkLst>
        </pc:spChg>
        <pc:spChg chg="add mod">
          <ac:chgData name="Hwidong LEE" userId="e0cc7a98-4032-42ed-bae6-35bd8123fc91" providerId="ADAL" clId="{2E29C326-4869-4CF0-9D0D-B2A846404E4C}" dt="2019-06-21T15:12:18.282" v="14885" actId="14100"/>
          <ac:spMkLst>
            <pc:docMk/>
            <pc:sldMk cId="705704057" sldId="741"/>
            <ac:spMk id="7" creationId="{31B0C6E5-D0D4-4320-9003-E7964873FB32}"/>
          </ac:spMkLst>
        </pc:spChg>
        <pc:spChg chg="add mod">
          <ac:chgData name="Hwidong LEE" userId="e0cc7a98-4032-42ed-bae6-35bd8123fc91" providerId="ADAL" clId="{2E29C326-4869-4CF0-9D0D-B2A846404E4C}" dt="2019-06-21T15:12:21.811" v="14887" actId="1076"/>
          <ac:spMkLst>
            <pc:docMk/>
            <pc:sldMk cId="705704057" sldId="741"/>
            <ac:spMk id="8" creationId="{A494850C-DA98-4DEC-A72E-E4674AF74BB4}"/>
          </ac:spMkLst>
        </pc:spChg>
        <pc:spChg chg="add mod">
          <ac:chgData name="Hwidong LEE" userId="e0cc7a98-4032-42ed-bae6-35bd8123fc91" providerId="ADAL" clId="{2E29C326-4869-4CF0-9D0D-B2A846404E4C}" dt="2019-06-21T15:12:28.339" v="14890" actId="14100"/>
          <ac:spMkLst>
            <pc:docMk/>
            <pc:sldMk cId="705704057" sldId="741"/>
            <ac:spMk id="9" creationId="{B62721EA-DB9D-4F17-858E-67AB9DCD22BB}"/>
          </ac:spMkLst>
        </pc:spChg>
        <pc:picChg chg="add mod">
          <ac:chgData name="Hwidong LEE" userId="e0cc7a98-4032-42ed-bae6-35bd8123fc91" providerId="ADAL" clId="{2E29C326-4869-4CF0-9D0D-B2A846404E4C}" dt="2019-06-21T15:11:46.845" v="14879" actId="14100"/>
          <ac:picMkLst>
            <pc:docMk/>
            <pc:sldMk cId="705704057" sldId="741"/>
            <ac:picMk id="4" creationId="{11D2CE79-9C22-437F-AED6-1FA75976A013}"/>
          </ac:picMkLst>
        </pc:picChg>
        <pc:picChg chg="del">
          <ac:chgData name="Hwidong LEE" userId="e0cc7a98-4032-42ed-bae6-35bd8123fc91" providerId="ADAL" clId="{2E29C326-4869-4CF0-9D0D-B2A846404E4C}" dt="2019-06-21T15:11:40.487" v="14874" actId="478"/>
          <ac:picMkLst>
            <pc:docMk/>
            <pc:sldMk cId="705704057" sldId="741"/>
            <ac:picMk id="5" creationId="{5BB98294-20F4-4FF7-85CB-50730260B966}"/>
          </ac:picMkLst>
        </pc:picChg>
      </pc:sldChg>
      <pc:sldChg chg="modSp add">
        <pc:chgData name="Hwidong LEE" userId="e0cc7a98-4032-42ed-bae6-35bd8123fc91" providerId="ADAL" clId="{2E29C326-4869-4CF0-9D0D-B2A846404E4C}" dt="2019-06-21T15:13:17.560" v="14895" actId="20577"/>
        <pc:sldMkLst>
          <pc:docMk/>
          <pc:sldMk cId="993298122" sldId="742"/>
        </pc:sldMkLst>
        <pc:spChg chg="mod">
          <ac:chgData name="Hwidong LEE" userId="e0cc7a98-4032-42ed-bae6-35bd8123fc91" providerId="ADAL" clId="{2E29C326-4869-4CF0-9D0D-B2A846404E4C}" dt="2019-06-21T15:13:15.828" v="14892" actId="20577"/>
          <ac:spMkLst>
            <pc:docMk/>
            <pc:sldMk cId="993298122" sldId="742"/>
            <ac:spMk id="3" creationId="{0B9BCBA1-7726-4719-81D7-41AD945682B0}"/>
          </ac:spMkLst>
        </pc:spChg>
        <pc:spChg chg="mod">
          <ac:chgData name="Hwidong LEE" userId="e0cc7a98-4032-42ed-bae6-35bd8123fc91" providerId="ADAL" clId="{2E29C326-4869-4CF0-9D0D-B2A846404E4C}" dt="2019-06-21T15:13:17.560" v="14895" actId="20577"/>
          <ac:spMkLst>
            <pc:docMk/>
            <pc:sldMk cId="993298122" sldId="742"/>
            <ac:spMk id="4" creationId="{5FA9281F-E692-412B-81E6-5E8D02496A53}"/>
          </ac:spMkLst>
        </pc:spChg>
      </pc:sldChg>
      <pc:sldChg chg="addSp delSp modSp add">
        <pc:chgData name="Hwidong LEE" userId="e0cc7a98-4032-42ed-bae6-35bd8123fc91" providerId="ADAL" clId="{2E29C326-4869-4CF0-9D0D-B2A846404E4C}" dt="2019-06-21T15:34:28.987" v="14986" actId="1076"/>
        <pc:sldMkLst>
          <pc:docMk/>
          <pc:sldMk cId="1357559947" sldId="744"/>
        </pc:sldMkLst>
        <pc:picChg chg="add del mod">
          <ac:chgData name="Hwidong LEE" userId="e0cc7a98-4032-42ed-bae6-35bd8123fc91" providerId="ADAL" clId="{2E29C326-4869-4CF0-9D0D-B2A846404E4C}" dt="2019-06-21T15:34:25.975" v="14982" actId="478"/>
          <ac:picMkLst>
            <pc:docMk/>
            <pc:sldMk cId="1357559947" sldId="744"/>
            <ac:picMk id="4" creationId="{7AFFD5F3-6F0B-48CE-895F-E04F5D346310}"/>
          </ac:picMkLst>
        </pc:picChg>
        <pc:picChg chg="add mod">
          <ac:chgData name="Hwidong LEE" userId="e0cc7a98-4032-42ed-bae6-35bd8123fc91" providerId="ADAL" clId="{2E29C326-4869-4CF0-9D0D-B2A846404E4C}" dt="2019-06-21T15:34:28.987" v="14986" actId="1076"/>
          <ac:picMkLst>
            <pc:docMk/>
            <pc:sldMk cId="1357559947" sldId="744"/>
            <ac:picMk id="6" creationId="{443A8861-6AEB-44AC-94B9-BF544BF40D85}"/>
          </ac:picMkLst>
        </pc:picChg>
        <pc:picChg chg="del">
          <ac:chgData name="Hwidong LEE" userId="e0cc7a98-4032-42ed-bae6-35bd8123fc91" providerId="ADAL" clId="{2E29C326-4869-4CF0-9D0D-B2A846404E4C}" dt="2019-06-21T15:34:21.792" v="14976" actId="478"/>
          <ac:picMkLst>
            <pc:docMk/>
            <pc:sldMk cId="1357559947" sldId="744"/>
            <ac:picMk id="8" creationId="{057ADC6E-DF6F-4585-BAE3-0C7E37BB6523}"/>
          </ac:picMkLst>
        </pc:picChg>
        <pc:picChg chg="del">
          <ac:chgData name="Hwidong LEE" userId="e0cc7a98-4032-42ed-bae6-35bd8123fc91" providerId="ADAL" clId="{2E29C326-4869-4CF0-9D0D-B2A846404E4C}" dt="2019-06-21T15:34:22.168" v="14977" actId="478"/>
          <ac:picMkLst>
            <pc:docMk/>
            <pc:sldMk cId="1357559947" sldId="744"/>
            <ac:picMk id="11" creationId="{B4F886DD-D544-482C-9D0C-34F1AA30E6AC}"/>
          </ac:picMkLst>
        </pc:picChg>
        <pc:picChg chg="del">
          <ac:chgData name="Hwidong LEE" userId="e0cc7a98-4032-42ed-bae6-35bd8123fc91" providerId="ADAL" clId="{2E29C326-4869-4CF0-9D0D-B2A846404E4C}" dt="2019-06-21T15:34:21.489" v="14975" actId="478"/>
          <ac:picMkLst>
            <pc:docMk/>
            <pc:sldMk cId="1357559947" sldId="744"/>
            <ac:picMk id="13" creationId="{89D95090-3817-44EA-959D-6A6F5CFE0149}"/>
          </ac:picMkLst>
        </pc:picChg>
      </pc:sldChg>
      <pc:sldChg chg="addSp delSp modSp add">
        <pc:chgData name="Hwidong LEE" userId="e0cc7a98-4032-42ed-bae6-35bd8123fc91" providerId="ADAL" clId="{2E29C326-4869-4CF0-9D0D-B2A846404E4C}" dt="2019-06-21T15:36:09.097" v="15334" actId="1076"/>
        <pc:sldMkLst>
          <pc:docMk/>
          <pc:sldMk cId="1116221089" sldId="745"/>
        </pc:sldMkLst>
        <pc:spChg chg="mod">
          <ac:chgData name="Hwidong LEE" userId="e0cc7a98-4032-42ed-bae6-35bd8123fc91" providerId="ADAL" clId="{2E29C326-4869-4CF0-9D0D-B2A846404E4C}" dt="2019-06-21T15:34:16.826" v="14974" actId="1076"/>
          <ac:spMkLst>
            <pc:docMk/>
            <pc:sldMk cId="1116221089" sldId="745"/>
            <ac:spMk id="3" creationId="{603D1DA5-DB60-4B92-B1E7-73ED31F3F439}"/>
          </ac:spMkLst>
        </pc:spChg>
        <pc:spChg chg="del mod">
          <ac:chgData name="Hwidong LEE" userId="e0cc7a98-4032-42ed-bae6-35bd8123fc91" providerId="ADAL" clId="{2E29C326-4869-4CF0-9D0D-B2A846404E4C}" dt="2019-06-21T15:32:51.692" v="14949"/>
          <ac:spMkLst>
            <pc:docMk/>
            <pc:sldMk cId="1116221089" sldId="745"/>
            <ac:spMk id="22" creationId="{1BA11AC9-2821-4EF0-BBCF-68A0B5CA10BC}"/>
          </ac:spMkLst>
        </pc:spChg>
        <pc:spChg chg="del">
          <ac:chgData name="Hwidong LEE" userId="e0cc7a98-4032-42ed-bae6-35bd8123fc91" providerId="ADAL" clId="{2E29C326-4869-4CF0-9D0D-B2A846404E4C}" dt="2019-06-21T15:32:15.865" v="14929" actId="478"/>
          <ac:spMkLst>
            <pc:docMk/>
            <pc:sldMk cId="1116221089" sldId="745"/>
            <ac:spMk id="23" creationId="{0355648F-7075-4C26-9EAA-92DE577F1300}"/>
          </ac:spMkLst>
        </pc:spChg>
        <pc:spChg chg="del">
          <ac:chgData name="Hwidong LEE" userId="e0cc7a98-4032-42ed-bae6-35bd8123fc91" providerId="ADAL" clId="{2E29C326-4869-4CF0-9D0D-B2A846404E4C}" dt="2019-06-21T15:32:13.394" v="14927" actId="478"/>
          <ac:spMkLst>
            <pc:docMk/>
            <pc:sldMk cId="1116221089" sldId="745"/>
            <ac:spMk id="24" creationId="{416405EB-03A4-4C19-9A6E-CF12D6A83969}"/>
          </ac:spMkLst>
        </pc:spChg>
        <pc:spChg chg="del">
          <ac:chgData name="Hwidong LEE" userId="e0cc7a98-4032-42ed-bae6-35bd8123fc91" providerId="ADAL" clId="{2E29C326-4869-4CF0-9D0D-B2A846404E4C}" dt="2019-06-21T15:32:16.986" v="14930" actId="478"/>
          <ac:spMkLst>
            <pc:docMk/>
            <pc:sldMk cId="1116221089" sldId="745"/>
            <ac:spMk id="25" creationId="{BA1D1082-C850-4619-8485-C0E467CB4C09}"/>
          </ac:spMkLst>
        </pc:spChg>
        <pc:spChg chg="add mod">
          <ac:chgData name="Hwidong LEE" userId="e0cc7a98-4032-42ed-bae6-35bd8123fc91" providerId="ADAL" clId="{2E29C326-4869-4CF0-9D0D-B2A846404E4C}" dt="2019-06-21T15:36:09.097" v="15334" actId="1076"/>
          <ac:spMkLst>
            <pc:docMk/>
            <pc:sldMk cId="1116221089" sldId="745"/>
            <ac:spMk id="27" creationId="{84844CFE-BBD7-4874-8295-06184AC4D674}"/>
          </ac:spMkLst>
        </pc:spChg>
        <pc:spChg chg="mod">
          <ac:chgData name="Hwidong LEE" userId="e0cc7a98-4032-42ed-bae6-35bd8123fc91" providerId="ADAL" clId="{2E29C326-4869-4CF0-9D0D-B2A846404E4C}" dt="2019-06-21T15:35:21.508" v="15117"/>
          <ac:spMkLst>
            <pc:docMk/>
            <pc:sldMk cId="1116221089" sldId="745"/>
            <ac:spMk id="28" creationId="{AFCEACD5-F525-4533-8096-88FE053F2DF5}"/>
          </ac:spMkLst>
        </pc:spChg>
        <pc:spChg chg="mod">
          <ac:chgData name="Hwidong LEE" userId="e0cc7a98-4032-42ed-bae6-35bd8123fc91" providerId="ADAL" clId="{2E29C326-4869-4CF0-9D0D-B2A846404E4C}" dt="2019-06-21T15:34:54.841" v="15083"/>
          <ac:spMkLst>
            <pc:docMk/>
            <pc:sldMk cId="1116221089" sldId="745"/>
            <ac:spMk id="34" creationId="{FB20C80C-DE76-47A1-B117-71335ED8F868}"/>
          </ac:spMkLst>
        </pc:spChg>
        <pc:spChg chg="mod">
          <ac:chgData name="Hwidong LEE" userId="e0cc7a98-4032-42ed-bae6-35bd8123fc91" providerId="ADAL" clId="{2E29C326-4869-4CF0-9D0D-B2A846404E4C}" dt="2019-06-21T15:33:41.944" v="14966"/>
          <ac:spMkLst>
            <pc:docMk/>
            <pc:sldMk cId="1116221089" sldId="745"/>
            <ac:spMk id="38" creationId="{633E3037-4AF6-4472-9716-A144B40D81AE}"/>
          </ac:spMkLst>
        </pc:spChg>
        <pc:picChg chg="del">
          <ac:chgData name="Hwidong LEE" userId="e0cc7a98-4032-42ed-bae6-35bd8123fc91" providerId="ADAL" clId="{2E29C326-4869-4CF0-9D0D-B2A846404E4C}" dt="2019-06-21T15:32:13.976" v="14928" actId="478"/>
          <ac:picMkLst>
            <pc:docMk/>
            <pc:sldMk cId="1116221089" sldId="745"/>
            <ac:picMk id="5" creationId="{95B59CB4-A41F-4864-A9D3-65356BBADEDB}"/>
          </ac:picMkLst>
        </pc:picChg>
        <pc:picChg chg="add mod">
          <ac:chgData name="Hwidong LEE" userId="e0cc7a98-4032-42ed-bae6-35bd8123fc91" providerId="ADAL" clId="{2E29C326-4869-4CF0-9D0D-B2A846404E4C}" dt="2019-06-21T15:32:37.387" v="14943" actId="1076"/>
          <ac:picMkLst>
            <pc:docMk/>
            <pc:sldMk cId="1116221089" sldId="745"/>
            <ac:picMk id="6" creationId="{916BCE96-6246-49C5-AED5-C010BD9ED1D9}"/>
          </ac:picMkLst>
        </pc:picChg>
        <pc:picChg chg="del">
          <ac:chgData name="Hwidong LEE" userId="e0cc7a98-4032-42ed-bae6-35bd8123fc91" providerId="ADAL" clId="{2E29C326-4869-4CF0-9D0D-B2A846404E4C}" dt="2019-06-21T15:33:36.284" v="14951" actId="478"/>
          <ac:picMkLst>
            <pc:docMk/>
            <pc:sldMk cId="1116221089" sldId="745"/>
            <ac:picMk id="8" creationId="{552DF709-5659-4717-A458-CBC267735A68}"/>
          </ac:picMkLst>
        </pc:picChg>
        <pc:picChg chg="add">
          <ac:chgData name="Hwidong LEE" userId="e0cc7a98-4032-42ed-bae6-35bd8123fc91" providerId="ADAL" clId="{2E29C326-4869-4CF0-9D0D-B2A846404E4C}" dt="2019-06-21T15:33:36.492" v="14952"/>
          <ac:picMkLst>
            <pc:docMk/>
            <pc:sldMk cId="1116221089" sldId="745"/>
            <ac:picMk id="26" creationId="{289510EF-2B3F-4922-87BE-1F0601473223}"/>
          </ac:picMkLst>
        </pc:picChg>
      </pc:sldChg>
      <pc:sldMasterChg chg="delSldLayout">
        <pc:chgData name="Hwidong LEE" userId="e0cc7a98-4032-42ed-bae6-35bd8123fc91" providerId="ADAL" clId="{2E29C326-4869-4CF0-9D0D-B2A846404E4C}" dt="2019-06-14T13:39:49.792" v="460" actId="2696"/>
        <pc:sldMasterMkLst>
          <pc:docMk/>
          <pc:sldMasterMk cId="2430799655" sldId="2147483687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864" y="0"/>
            <a:ext cx="2947987" cy="4984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B72FC-8BD9-4F83-AD22-50EEEFFAA77C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39838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9" y="4781551"/>
            <a:ext cx="5441950" cy="3911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01"/>
            <a:ext cx="2947988" cy="498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864" y="9436101"/>
            <a:ext cx="2947987" cy="498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59D18-096B-41AB-BCE7-E3C6E124DE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0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27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22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40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캐릭터선택시작 신호는 캐릭터명 에서 캐릭터 이름을 표시해 주는 신호이고 </a:t>
            </a:r>
            <a:endParaRPr lang="en-US" altLang="ko-KR"/>
          </a:p>
          <a:p>
            <a:r>
              <a:rPr lang="ko-KR" altLang="en-US"/>
              <a:t>캐릭터선택제자리 신호는 선택된 캐릭터는 선택효과를 미선택 캐릭터는 다시 원래대로 자리를 유지하게 해주는 신호입니다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76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함수의 값을 어떻게 넣어야 될 지 생각해 보게 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72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7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01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15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22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01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최대한 스스로 생각해서 블록을 조립하도록 시간을 충분히 주고 혼자서 해결이 어렵다고 생각되면 천천히 힌트를 하나씩 주면서 지도해 주세요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11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처음 </a:t>
            </a:r>
            <a:r>
              <a:rPr lang="en-US" altLang="ko-KR"/>
              <a:t>6(1)   &gt; 5.7 </a:t>
            </a:r>
            <a:r>
              <a:rPr lang="ko-KR" altLang="en-US"/>
              <a:t>부터 </a:t>
            </a:r>
            <a:r>
              <a:rPr lang="en-US" altLang="ko-KR"/>
              <a:t>0</a:t>
            </a:r>
            <a:r>
              <a:rPr lang="ko-KR" altLang="en-US"/>
              <a:t>까지 </a:t>
            </a:r>
            <a:r>
              <a:rPr lang="en-US" altLang="ko-KR"/>
              <a:t>20</a:t>
            </a:r>
            <a:r>
              <a:rPr lang="ko-KR" altLang="en-US"/>
              <a:t>회 </a:t>
            </a:r>
            <a:r>
              <a:rPr lang="en-US" altLang="ko-KR"/>
              <a:t>-0.3</a:t>
            </a:r>
            <a:r>
              <a:rPr lang="ko-KR" altLang="en-US"/>
              <a:t>부터 </a:t>
            </a:r>
            <a:r>
              <a:rPr lang="en-US" altLang="ko-KR"/>
              <a:t>-6</a:t>
            </a:r>
            <a:r>
              <a:rPr lang="ko-KR" altLang="en-US"/>
              <a:t>까지 </a:t>
            </a:r>
            <a:r>
              <a:rPr lang="en-US" altLang="ko-KR"/>
              <a:t>20</a:t>
            </a:r>
            <a:r>
              <a:rPr lang="ko-KR" altLang="en-US"/>
              <a:t>회  임으로 </a:t>
            </a:r>
            <a:r>
              <a:rPr lang="en-US" altLang="ko-KR"/>
              <a:t>41</a:t>
            </a:r>
            <a:r>
              <a:rPr lang="ko-KR" altLang="en-US"/>
              <a:t>번 </a:t>
            </a:r>
            <a:endParaRPr lang="en-US" altLang="ko-KR"/>
          </a:p>
          <a:p>
            <a:r>
              <a:rPr lang="ko-KR" altLang="en-US"/>
              <a:t>더 높이 점프를 해 보도록 할 것 </a:t>
            </a:r>
            <a:r>
              <a:rPr lang="en-US" altLang="ko-KR"/>
              <a:t>&gt; </a:t>
            </a:r>
            <a:r>
              <a:rPr lang="ko-KR" altLang="en-US"/>
              <a:t>한 후에 다시 바꾼다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4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90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713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어려워 하는 학생이 있다면 나무 등의 배경오브젝트 블록하나를 복사해서 수정하도록 해 주세요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14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913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97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91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크기 </a:t>
            </a:r>
            <a:r>
              <a:rPr lang="en-US" altLang="ko-KR"/>
              <a:t>-70 </a:t>
            </a:r>
            <a:r>
              <a:rPr lang="ko-KR" altLang="en-US"/>
              <a:t>바꾸고 모양 숨기기 블록 기본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12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58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생명력 변수를 켜서 확인해도 좋다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3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0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크기 </a:t>
            </a:r>
            <a:r>
              <a:rPr lang="en-US" altLang="ko-KR"/>
              <a:t>-70 </a:t>
            </a:r>
            <a:r>
              <a:rPr lang="ko-KR" altLang="en-US"/>
              <a:t>바꾸고 모양 숨기기 블록 기본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04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하트 오브젝트를 참조 복사하여 사용하도록 해도 좋습니다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42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‘</a:t>
            </a:r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하트</a:t>
            </a: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’ </a:t>
            </a:r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오브젝트와 거의 동일한 구조입니다</a:t>
            </a: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 </a:t>
            </a:r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모양숨기기 전 크기나 투명도 효과를 주는 것도 좋습니다</a:t>
            </a: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67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20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15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476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855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04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51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크기 </a:t>
            </a:r>
            <a:r>
              <a:rPr lang="en-US" altLang="ko-KR"/>
              <a:t>-70 </a:t>
            </a:r>
            <a:r>
              <a:rPr lang="ko-KR" altLang="en-US"/>
              <a:t>바꾸고 모양 숨기기 블록 기본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54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3603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47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150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24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33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593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235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31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rgbClr val="4D97FF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제크로 실행하여 아이템들에 닿았을 때 각각의 효과가 잘 나는 지 확인하세요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315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398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37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장면에 대한 소개 및 주의사항을 일러줍니다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4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214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560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89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확인이 어려울 경우 오브젝트 목록 가장 하단의 </a:t>
            </a: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‘SETTING’ </a:t>
            </a:r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오브젝트의 </a:t>
            </a: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[</a:t>
            </a:r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장면카운트</a:t>
            </a: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] </a:t>
            </a:r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값을 변경하여 체크해 주세요</a:t>
            </a: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8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66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SETTING’</a:t>
            </a:r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오브젝트의 </a:t>
            </a: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[</a:t>
            </a:r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장면카운트</a:t>
            </a:r>
            <a:r>
              <a:rPr lang="en-US" altLang="ko-KR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]</a:t>
            </a:r>
            <a:r>
              <a:rPr lang="ko-KR" altLang="en-US" sz="1200" kern="1200" spc="-5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값을 줄여서 확인하도록 해 주세요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2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27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40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0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0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45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67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35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72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838200" y="2133600"/>
            <a:ext cx="10517188" cy="133191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b="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defRPr>
            </a:lvl1pPr>
          </a:lstStyle>
          <a:p>
            <a:r>
              <a:rPr lang="ko-KR" altLang="en-US" dirty="0" err="1"/>
              <a:t>과정명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3206" y="3496676"/>
            <a:ext cx="9144000" cy="66399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400" b="0">
                <a:solidFill>
                  <a:schemeClr val="bg1"/>
                </a:solidFill>
                <a:effectLst/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수업 주제 타이틀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E9EDCB-F182-4E20-B0F3-B2F03A060B40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F725EC9-ED09-4B9B-81A2-4DC1A435D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5645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orient="horz" pos="1344" userDrawn="1">
          <p15:clr>
            <a:srgbClr val="FBAE40"/>
          </p15:clr>
        </p15:guide>
        <p15:guide id="3" orient="horz" pos="2614" userDrawn="1">
          <p15:clr>
            <a:srgbClr val="FBAE40"/>
          </p15:clr>
        </p15:guide>
        <p15:guide id="4" orient="horz" pos="270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37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="" xmlns:a16="http://schemas.microsoft.com/office/drawing/2014/main" id="{8BAF8F0D-37A0-4B01-8E62-5A155BA1CBBA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4EC951FD-E200-4318-B2EA-FF6457A1A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154230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5">
            <a:extLst>
              <a:ext uri="{FF2B5EF4-FFF2-40B4-BE49-F238E27FC236}">
                <a16:creationId xmlns="" xmlns:a16="http://schemas.microsoft.com/office/drawing/2014/main" id="{39BFBE0A-2D2E-4AD5-9CAB-E79550E09ED8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CE39BF9-702C-4DCD-A76F-CF742AEE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모서리가 둥근 직사각형 21">
            <a:extLst>
              <a:ext uri="{FF2B5EF4-FFF2-40B4-BE49-F238E27FC236}">
                <a16:creationId xmlns="" xmlns:a16="http://schemas.microsoft.com/office/drawing/2014/main" id="{C0B02830-D45C-40AA-B2D8-D33E3DEBD365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텍스트 개체 틀 11">
            <a:extLst>
              <a:ext uri="{FF2B5EF4-FFF2-40B4-BE49-F238E27FC236}">
                <a16:creationId xmlns="" xmlns:a16="http://schemas.microsoft.com/office/drawing/2014/main" id="{CEDE35A0-6CC8-4C9A-8286-453AEDE27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150042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370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32F762C-8ACB-4649-942F-D504D04D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89B6AE9-4C5B-4AB5-80BE-A91EB071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382DDB1-36A0-40C6-B77A-80012181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64EFE75-3443-45C5-B99B-76EEE35FCCDF}"/>
              </a:ext>
            </a:extLst>
          </p:cNvPr>
          <p:cNvGrpSpPr/>
          <p:nvPr userDrawn="1"/>
        </p:nvGrpSpPr>
        <p:grpSpPr>
          <a:xfrm>
            <a:off x="4757936" y="1592967"/>
            <a:ext cx="2676128" cy="3672066"/>
            <a:chOff x="3419872" y="1131590"/>
            <a:chExt cx="2244035" cy="3079167"/>
          </a:xfrm>
        </p:grpSpPr>
        <p:pic>
          <p:nvPicPr>
            <p:cNvPr id="7" name="Picture 2">
              <a:extLst>
                <a:ext uri="{FF2B5EF4-FFF2-40B4-BE49-F238E27FC236}">
                  <a16:creationId xmlns="" xmlns:a16="http://schemas.microsoft.com/office/drawing/2014/main" id="{5E9B7506-7A06-46AE-A7A3-D8279E9124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131590"/>
              <a:ext cx="2244035" cy="228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="" xmlns:a16="http://schemas.microsoft.com/office/drawing/2014/main" id="{219FAB02-A3DB-4690-895D-0A712D6D95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694" y="3723878"/>
              <a:ext cx="1296389" cy="486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8956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85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="" xmlns:a16="http://schemas.microsoft.com/office/drawing/2014/main" id="{226EDB19-074D-4DA4-B265-8B9F8499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15568"/>
            <a:ext cx="10515600" cy="506139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475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28FB53-FA72-445C-BA09-2383B0B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6FC3BCA-72DF-4BEE-85E0-6DFDA10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23B89-6B70-489A-99DB-49404076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0754B97-6836-4A05-9D16-83FB3BF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F8A5726E-C78F-4673-8554-B1E709B5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5639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B05B1168-055E-4CF7-8CA0-F165B38DD1F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712976" y="1672745"/>
            <a:ext cx="876604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44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52267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28FB53-FA72-445C-BA09-2383B0B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6FC3BCA-72DF-4BEE-85E0-6DFDA10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23B89-6B70-489A-99DB-49404076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0754B97-6836-4A05-9D16-83FB3BF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722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51245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7">
            <a:extLst>
              <a:ext uri="{FF2B5EF4-FFF2-40B4-BE49-F238E27FC236}">
                <a16:creationId xmlns="" xmlns:a16="http://schemas.microsoft.com/office/drawing/2014/main" id="{9519F5AA-97F7-4A33-8B1A-FE413674D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07958"/>
            <a:ext cx="10515600" cy="445789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1254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838200" y="2133600"/>
            <a:ext cx="10517188" cy="133191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b="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defRPr>
            </a:lvl1pPr>
          </a:lstStyle>
          <a:p>
            <a:r>
              <a:rPr lang="ko-KR" altLang="en-US" dirty="0" err="1"/>
              <a:t>과정명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3206" y="3496676"/>
            <a:ext cx="9144000" cy="663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400" b="0">
                <a:solidFill>
                  <a:schemeClr val="bg1"/>
                </a:solidFill>
                <a:effectLst/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수업 주제 타이틀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E9EDCB-F182-4E20-B0F3-B2F03A060B40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F725EC9-ED09-4B9B-81A2-4DC1A435D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684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orient="horz" pos="1344">
          <p15:clr>
            <a:srgbClr val="FBAE40"/>
          </p15:clr>
        </p15:guide>
        <p15:guide id="3" orient="horz" pos="2614">
          <p15:clr>
            <a:srgbClr val="FBAE40"/>
          </p15:clr>
        </p15:guide>
        <p15:guide id="4" orient="horz" pos="2704">
          <p15:clr>
            <a:srgbClr val="FBAE40"/>
          </p15:clr>
        </p15:guide>
        <p15:guide id="5" orient="horz" pos="302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7">
            <a:extLst>
              <a:ext uri="{FF2B5EF4-FFF2-40B4-BE49-F238E27FC236}">
                <a16:creationId xmlns="" xmlns:a16="http://schemas.microsoft.com/office/drawing/2014/main" id="{9519F5AA-97F7-4A33-8B1A-FE413674D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07958"/>
            <a:ext cx="10515600" cy="44578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74432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28FB53-FA72-445C-BA09-2383B0B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6FC3BCA-72DF-4BEE-85E0-6DFDA10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23B89-6B70-489A-99DB-49404076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0754B97-6836-4A05-9D16-83FB3BF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F8A5726E-C78F-4673-8554-B1E709B5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5639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B05B1168-055E-4CF7-8CA0-F165B38DD1F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712976" y="1672745"/>
            <a:ext cx="876604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44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382817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="" xmlns:a16="http://schemas.microsoft.com/office/drawing/2014/main" id="{226EDB19-074D-4DA4-B265-8B9F8499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15568"/>
            <a:ext cx="10515600" cy="50613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5163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9992B32-21EC-449F-8520-96E4C8FC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1A9C07E-3DB2-453E-A1B9-6883F936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551AB13-0E2B-449A-B231-73C7F1C6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9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864884"/>
            <a:ext cx="9144000" cy="1163637"/>
          </a:xfrm>
        </p:spPr>
        <p:txBody>
          <a:bodyPr anchor="b">
            <a:normAutofit/>
          </a:bodyPr>
          <a:lstStyle>
            <a:lvl1pPr algn="ctr">
              <a:defRPr sz="60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359604"/>
            <a:ext cx="9144000" cy="1393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="" xmlns:a16="http://schemas.microsoft.com/office/drawing/2014/main" id="{A78EDB62-A5DE-4A77-89C8-742212AD028B}"/>
              </a:ext>
            </a:extLst>
          </p:cNvPr>
          <p:cNvSpPr/>
          <p:nvPr userDrawn="1"/>
        </p:nvSpPr>
        <p:spPr>
          <a:xfrm>
            <a:off x="3592831" y="4152202"/>
            <a:ext cx="5006340" cy="19773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69A07632-CD9C-4709-A38E-D6DCD2644C28}"/>
              </a:ext>
            </a:extLst>
          </p:cNvPr>
          <p:cNvCxnSpPr>
            <a:endCxn id="8" idx="1"/>
          </p:cNvCxnSpPr>
          <p:nvPr userDrawn="1"/>
        </p:nvCxnSpPr>
        <p:spPr>
          <a:xfrm flipH="1">
            <a:off x="3592831" y="5140897"/>
            <a:ext cx="5006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0">
            <a:extLst>
              <a:ext uri="{FF2B5EF4-FFF2-40B4-BE49-F238E27FC236}">
                <a16:creationId xmlns="" xmlns:a16="http://schemas.microsoft.com/office/drawing/2014/main" id="{65FC0760-5D12-4C0D-AEE6-0AA3B3D079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91913" y="5461696"/>
            <a:ext cx="262919" cy="358634"/>
            <a:chOff x="2597" y="4163"/>
            <a:chExt cx="217" cy="2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Freeform 22">
              <a:extLst>
                <a:ext uri="{FF2B5EF4-FFF2-40B4-BE49-F238E27FC236}">
                  <a16:creationId xmlns="" xmlns:a16="http://schemas.microsoft.com/office/drawing/2014/main" id="{F35F015C-0C6F-4327-9100-154D98D51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="" xmlns:a16="http://schemas.microsoft.com/office/drawing/2014/main" id="{811A180C-B23D-42C0-B521-8606DAC9A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Freeform 24">
              <a:extLst>
                <a:ext uri="{FF2B5EF4-FFF2-40B4-BE49-F238E27FC236}">
                  <a16:creationId xmlns="" xmlns:a16="http://schemas.microsoft.com/office/drawing/2014/main" id="{C4AA4F2C-A9EE-42A3-9825-7F544317C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Freeform 25">
              <a:extLst>
                <a:ext uri="{FF2B5EF4-FFF2-40B4-BE49-F238E27FC236}">
                  <a16:creationId xmlns="" xmlns:a16="http://schemas.microsoft.com/office/drawing/2014/main" id="{C46BC17A-1A42-493D-AC55-6841BC382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5" name="Freeform 11">
            <a:extLst>
              <a:ext uri="{FF2B5EF4-FFF2-40B4-BE49-F238E27FC236}">
                <a16:creationId xmlns="" xmlns:a16="http://schemas.microsoft.com/office/drawing/2014/main" id="{E632461B-A5FC-4753-91BD-8FCAC7C6B0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00187" y="4524532"/>
            <a:ext cx="251316" cy="30854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92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주제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6589327-92B6-4701-A305-5DF1751D0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8149" y="3028481"/>
            <a:ext cx="8775700" cy="8010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CA5DFB6-09AE-4EF4-8DFF-4E53450D1B07}"/>
              </a:ext>
            </a:extLst>
          </p:cNvPr>
          <p:cNvSpPr/>
          <p:nvPr userDrawn="1"/>
        </p:nvSpPr>
        <p:spPr>
          <a:xfrm>
            <a:off x="5118809" y="1265164"/>
            <a:ext cx="1954381" cy="59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rPr>
              <a:t>학습 주제</a:t>
            </a:r>
          </a:p>
        </p:txBody>
      </p:sp>
    </p:spTree>
    <p:extLst>
      <p:ext uri="{BB962C8B-B14F-4D97-AF65-F5344CB8AC3E}">
        <p14:creationId xmlns:p14="http://schemas.microsoft.com/office/powerpoint/2010/main" val="146387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="" xmlns:a16="http://schemas.microsoft.com/office/drawing/2014/main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21">
            <a:extLst>
              <a:ext uri="{FF2B5EF4-FFF2-40B4-BE49-F238E27FC236}">
                <a16:creationId xmlns="" xmlns:a16="http://schemas.microsoft.com/office/drawing/2014/main" id="{958F850F-EDD9-4785-A2C5-0D9BA3D0543C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텍스트 개체 틀 11">
            <a:extLst>
              <a:ext uri="{FF2B5EF4-FFF2-40B4-BE49-F238E27FC236}">
                <a16:creationId xmlns="" xmlns:a16="http://schemas.microsoft.com/office/drawing/2014/main" id="{A5F1CEE9-4EDB-42BB-94F4-E053387024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36799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="" xmlns:a16="http://schemas.microsoft.com/office/drawing/2014/main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024312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52060B13-EAE2-44B3-B023-1AC04AC0EEED}"/>
              </a:ext>
            </a:extLst>
          </p:cNvPr>
          <p:cNvGrpSpPr/>
          <p:nvPr userDrawn="1"/>
        </p:nvGrpSpPr>
        <p:grpSpPr>
          <a:xfrm>
            <a:off x="1817371" y="1491105"/>
            <a:ext cx="8475401" cy="1486186"/>
            <a:chOff x="595984" y="1653741"/>
            <a:chExt cx="8475401" cy="1486186"/>
          </a:xfrm>
        </p:grpSpPr>
        <p:pic>
          <p:nvPicPr>
            <p:cNvPr id="12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B9A4E6C0-E913-4128-89A4-5BAB2D61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84" y="1653741"/>
              <a:ext cx="3810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52F2674B-FFE0-490E-BBBD-19810C30C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4228184" y="1653741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llengeì ëí ì´ë¯¸ì§ ê²ìê²°ê³¼">
              <a:extLst>
                <a:ext uri="{FF2B5EF4-FFF2-40B4-BE49-F238E27FC236}">
                  <a16:creationId xmlns="" xmlns:a16="http://schemas.microsoft.com/office/drawing/2014/main" id="{2E296ECC-038C-44F7-94D4-DA44D0BEE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6500651" y="1654027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10DD580D-BB44-4766-AAFD-249B047C259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072384" y="1911095"/>
            <a:ext cx="715060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36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4132C0A-9497-4C3C-8DED-784D653532DB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텍스트 개체 틀 11">
            <a:extLst>
              <a:ext uri="{FF2B5EF4-FFF2-40B4-BE49-F238E27FC236}">
                <a16:creationId xmlns="" xmlns:a16="http://schemas.microsoft.com/office/drawing/2014/main" id="{5485A857-A3E5-45E2-BADB-3123B3C8B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6702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74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="" xmlns:a16="http://schemas.microsoft.com/office/drawing/2014/main" id="{B9DDEA0A-A552-4FC6-8967-86D13BA6E9C2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749A770C-EFCB-486B-9ED1-0CAE794775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86903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8CBFD">
            <a:alpha val="6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407265A-12CA-468C-8C8E-0A8A349053AE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D3A42C51-DAAA-4EF4-823A-048BFD572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12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9DA11E4-F431-44E7-A916-519A9372E792}"/>
              </a:ext>
            </a:extLst>
          </p:cNvPr>
          <p:cNvSpPr/>
          <p:nvPr/>
        </p:nvSpPr>
        <p:spPr>
          <a:xfrm>
            <a:off x="10387896" y="297330"/>
            <a:ext cx="1391837" cy="249456"/>
          </a:xfrm>
          <a:prstGeom prst="rect">
            <a:avLst/>
          </a:prstGeom>
          <a:solidFill>
            <a:srgbClr val="6CC39D"/>
          </a:solidFill>
          <a:ln w="6350">
            <a:solidFill>
              <a:srgbClr val="6CC3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="" xmlns:a16="http://schemas.microsoft.com/office/drawing/2014/main" id="{1CC6ACD9-B34E-46BC-BAC0-9EE11F729C9D}"/>
              </a:ext>
            </a:extLst>
          </p:cNvPr>
          <p:cNvSpPr txBox="1"/>
          <p:nvPr userDrawn="1"/>
        </p:nvSpPr>
        <p:spPr>
          <a:xfrm>
            <a:off x="10487694" y="294726"/>
            <a:ext cx="1296144" cy="261610"/>
          </a:xfrm>
          <a:prstGeom prst="rect">
            <a:avLst/>
          </a:prstGeom>
          <a:noFill/>
        </p:spPr>
        <p:txBody>
          <a:bodyPr wrap="square" rtlCol="0" anchor="t" anchorCtr="0">
            <a:spAutoFit/>
            <a:scene3d>
              <a:camera prst="orthographicFront"/>
              <a:lightRig rig="soft" dir="t"/>
            </a:scene3d>
            <a:sp3d>
              <a:bevelB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100" b="1"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ollehche_v2" pitchFamily="18" charset="-127"/>
              </a:rPr>
              <a:t>Entry</a:t>
            </a:r>
            <a:endParaRPr lang="en-US" altLang="ko-KR" sz="1100" b="1" dirty="0">
              <a:solidFill>
                <a:prstClr val="white"/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ollehche_v2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575B3DB-C85B-4831-BF2C-28EC97E75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262558" y="644532"/>
            <a:ext cx="4431407" cy="6250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82F9BF6-50CC-49DE-B0ED-346F657170AF}"/>
              </a:ext>
            </a:extLst>
          </p:cNvPr>
          <p:cNvSpPr/>
          <p:nvPr userDrawn="1"/>
        </p:nvSpPr>
        <p:spPr>
          <a:xfrm flipV="1">
            <a:off x="406574" y="646030"/>
            <a:ext cx="11377264" cy="45719"/>
          </a:xfrm>
          <a:prstGeom prst="rect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5FA2B56-1C5B-4EF2-ACBB-B0B17FD8662B}"/>
              </a:ext>
            </a:extLst>
          </p:cNvPr>
          <p:cNvSpPr txBox="1"/>
          <p:nvPr userDrawn="1"/>
        </p:nvSpPr>
        <p:spPr>
          <a:xfrm>
            <a:off x="391408" y="45418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1CDA4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러닝프렌즈</a:t>
            </a:r>
            <a:endParaRPr lang="ko-KR" altLang="en-US" sz="3600" dirty="0">
              <a:solidFill>
                <a:srgbClr val="61CDA4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458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2959CA9-A25E-46DB-8880-A925FF042D36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rgbClr val="61CD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9CB9C350-F337-4ED6-815B-0873F52A9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3934966" y="117426"/>
            <a:ext cx="4431407" cy="625022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07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  <p:sldLayoutId id="2147483704" r:id="rId3"/>
    <p:sldLayoutId id="2147483705" r:id="rId4"/>
    <p:sldLayoutId id="2147483723" r:id="rId5"/>
    <p:sldLayoutId id="2147483724" r:id="rId6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bg1"/>
          </a:solidFill>
          <a:latin typeface="HG꼬딕씨 60g" panose="02020603020101020101" pitchFamily="18" charset="-127"/>
          <a:ea typeface="HG꼬딕씨 60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8.png"/><Relationship Id="rId7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11" Type="http://schemas.openxmlformats.org/officeDocument/2006/relationships/image" Target="../media/image40.png"/><Relationship Id="rId5" Type="http://schemas.openxmlformats.org/officeDocument/2006/relationships/image" Target="../media/image57.png"/><Relationship Id="rId10" Type="http://schemas.openxmlformats.org/officeDocument/2006/relationships/image" Target="../media/image39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79.png"/><Relationship Id="rId4" Type="http://schemas.openxmlformats.org/officeDocument/2006/relationships/image" Target="../media/image9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3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1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35.png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2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79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4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50.png"/><Relationship Id="rId7" Type="http://schemas.openxmlformats.org/officeDocument/2006/relationships/image" Target="../media/image79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5.png"/><Relationship Id="rId11" Type="http://schemas.openxmlformats.org/officeDocument/2006/relationships/image" Target="../media/image155.png"/><Relationship Id="rId5" Type="http://schemas.openxmlformats.org/officeDocument/2006/relationships/image" Target="../media/image151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2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7.png"/><Relationship Id="rId5" Type="http://schemas.openxmlformats.org/officeDocument/2006/relationships/image" Target="../media/image39.png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30CAE21E-A111-419E-BFC6-6AE661A9DF47}"/>
              </a:ext>
            </a:extLst>
          </p:cNvPr>
          <p:cNvSpPr txBox="1">
            <a:spLocks/>
          </p:cNvSpPr>
          <p:nvPr/>
        </p:nvSpPr>
        <p:spPr>
          <a:xfrm>
            <a:off x="970003" y="2866767"/>
            <a:ext cx="10517188" cy="1331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  <a:cs typeface="+mj-cs"/>
              </a:defRPr>
            </a:lvl1pPr>
          </a:lstStyle>
          <a:p>
            <a:r>
              <a:rPr lang="ko-KR" altLang="en-US" dirty="0" err="1"/>
              <a:t>러닝프렌즈</a:t>
            </a:r>
            <a:endParaRPr lang="ko-KR" altLang="en-US" dirty="0"/>
          </a:p>
        </p:txBody>
      </p:sp>
      <p:sp>
        <p:nvSpPr>
          <p:cNvPr id="5" name="순서도: 대체 처리 4">
            <a:extLst>
              <a:ext uri="{FF2B5EF4-FFF2-40B4-BE49-F238E27FC236}">
                <a16:creationId xmlns="" xmlns:a16="http://schemas.microsoft.com/office/drawing/2014/main" id="{5FA9281F-E692-412B-81E6-5E8D02496A53}"/>
              </a:ext>
            </a:extLst>
          </p:cNvPr>
          <p:cNvSpPr/>
          <p:nvPr/>
        </p:nvSpPr>
        <p:spPr>
          <a:xfrm>
            <a:off x="5035679" y="2288573"/>
            <a:ext cx="2385837" cy="50405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Chapter 04</a:t>
            </a:r>
            <a:endParaRPr lang="ko-KR" altLang="en-US" sz="3600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6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3E87C6BC-9519-4F6F-A949-791041DE0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4" y="2795909"/>
            <a:ext cx="3053526" cy="2143535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FEAB976-AE2E-4E08-A51C-4AC0ED006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02" y="2795909"/>
            <a:ext cx="3543156" cy="27109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62E84BBD-589E-44C9-A07E-6C440CB4E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91" y="938776"/>
            <a:ext cx="810217" cy="5719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46" y="2446680"/>
            <a:ext cx="720105" cy="720105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들판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1992484"/>
            <a:ext cx="1774472" cy="1314884"/>
            <a:chOff x="9892146" y="254876"/>
            <a:chExt cx="2022765" cy="1130579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4491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완성되어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있으니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4]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‘들판’ 오브젝트를 선택하고 블록을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※ </a:t>
            </a:r>
            <a:r>
              <a:rPr lang="ko-KR" altLang="en-US" sz="1400" spc="-5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 오브젝트 내에 이미 존재하는 블록들은 삭제하지 마세요</a:t>
            </a:r>
            <a:r>
              <a:rPr lang="en-US" altLang="ko-KR" sz="14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장면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4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무라와 들판 움직이기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2035392" y="5087474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들판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5688135" y="5654851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39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577180" y="240261"/>
            <a:ext cx="268535" cy="24228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F70E2600-DE56-4012-A133-F5B531E9D0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1" y="2494649"/>
            <a:ext cx="3599837" cy="1994059"/>
          </a:xfrm>
          <a:prstGeom prst="rect">
            <a:avLst/>
          </a:prstGeom>
        </p:spPr>
      </p:pic>
      <p:pic>
        <p:nvPicPr>
          <p:cNvPr id="50" name="그림 49" descr="풀볼이(가) 표시된 사진&#10;&#10;자동 생성된 설명">
            <a:extLst>
              <a:ext uri="{FF2B5EF4-FFF2-40B4-BE49-F238E27FC236}">
                <a16:creationId xmlns="" xmlns:a16="http://schemas.microsoft.com/office/drawing/2014/main" id="{A634CEF7-75ED-403D-8A3E-A03761CDE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02" y="5425288"/>
            <a:ext cx="2342689" cy="1170124"/>
          </a:xfrm>
          <a:prstGeom prst="rect">
            <a:avLst/>
          </a:prstGeom>
        </p:spPr>
      </p:pic>
      <p:sp>
        <p:nvSpPr>
          <p:cNvPr id="51" name="말풍선: 모서리가 둥근 사각형 50">
            <a:extLst>
              <a:ext uri="{FF2B5EF4-FFF2-40B4-BE49-F238E27FC236}">
                <a16:creationId xmlns="" xmlns:a16="http://schemas.microsoft.com/office/drawing/2014/main" id="{6BB265F3-8FF3-4867-8E47-92508B8ADED9}"/>
              </a:ext>
            </a:extLst>
          </p:cNvPr>
          <p:cNvSpPr/>
          <p:nvPr/>
        </p:nvSpPr>
        <p:spPr>
          <a:xfrm>
            <a:off x="7796845" y="4979359"/>
            <a:ext cx="1676289" cy="810477"/>
          </a:xfrm>
          <a:prstGeom prst="wedgeRoundRectCallout">
            <a:avLst>
              <a:gd name="adj1" fmla="val 48135"/>
              <a:gd name="adj2" fmla="val 7746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와우</a:t>
            </a:r>
            <a:r>
              <a:rPr lang="en-US" altLang="ko-KR" sz="1050">
                <a:solidFill>
                  <a:schemeClr val="tx1"/>
                </a:solidFill>
              </a:rPr>
              <a:t>~ </a:t>
            </a:r>
            <a:r>
              <a:rPr lang="ko-KR" altLang="en-US" sz="1050">
                <a:solidFill>
                  <a:schemeClr val="tx1"/>
                </a:solidFill>
              </a:rPr>
              <a:t>어떤 캐릭터가 가장 좋을까</a:t>
            </a:r>
            <a:r>
              <a:rPr lang="en-US" altLang="ko-KR" sz="1050">
                <a:solidFill>
                  <a:schemeClr val="tx1"/>
                </a:solidFill>
              </a:rPr>
              <a:t>??</a:t>
            </a:r>
            <a:endParaRPr lang="ko-KR" altLang="en-US" sz="105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2021572"/>
            <a:ext cx="1774472" cy="1314884"/>
            <a:chOff x="9892146" y="254876"/>
            <a:chExt cx="2022765" cy="1130579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뭉크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52114" y="3631030"/>
            <a:ext cx="1774472" cy="1314884"/>
            <a:chOff x="9892146" y="254876"/>
            <a:chExt cx="2022765" cy="1130579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호이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D77BC160-93B0-40BF-BEDC-E76526CBF4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289" y="871378"/>
            <a:ext cx="451669" cy="7170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EC00FA5F-9FBC-4A68-A4C3-FBE1CDDF4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74" y="2434499"/>
            <a:ext cx="289697" cy="749891"/>
          </a:xfrm>
          <a:prstGeom prst="rect">
            <a:avLst/>
          </a:prstGeom>
        </p:spPr>
      </p:pic>
      <p:pic>
        <p:nvPicPr>
          <p:cNvPr id="66" name="그림 65" descr="기기, 다리미이(가) 표시된 사진&#10;&#10;자동 생성된 설명">
            <a:extLst>
              <a:ext uri="{FF2B5EF4-FFF2-40B4-BE49-F238E27FC236}">
                <a16:creationId xmlns="" xmlns:a16="http://schemas.microsoft.com/office/drawing/2014/main" id="{63124F8D-1DE8-424E-ACB8-A28F54996F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04" y="4121681"/>
            <a:ext cx="511433" cy="574296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나머지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캐릭터 ‘제크’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뭉크’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호이’도 ‘무라’와 같이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자리에 배치시켜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달리는 효과를 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,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뭉크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,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호이 배치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156" y="2472303"/>
            <a:ext cx="4575845" cy="20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D78FF8ED-B362-433C-BD4D-24CE117FE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021572"/>
            <a:ext cx="2782881" cy="2160653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2B145F6-544D-4C8B-B7A7-32F3EAE6F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17" y="2009574"/>
            <a:ext cx="2709711" cy="2172651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7AB3DDA-CAFA-4746-89AB-48E3589E7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08" y="2021572"/>
            <a:ext cx="2709711" cy="208150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2021572"/>
            <a:ext cx="1774472" cy="1314884"/>
            <a:chOff x="9892146" y="254876"/>
            <a:chExt cx="2022765" cy="1130579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뭉크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52114" y="3631030"/>
            <a:ext cx="1774472" cy="1314884"/>
            <a:chOff x="9892146" y="254876"/>
            <a:chExt cx="2022765" cy="1130579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호이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D77BC160-93B0-40BF-BEDC-E76526CBF4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289" y="871378"/>
            <a:ext cx="451669" cy="71702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EC00FA5F-9FBC-4A68-A4C3-FBE1CDDF4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74" y="2434499"/>
            <a:ext cx="289697" cy="749891"/>
          </a:xfrm>
          <a:prstGeom prst="rect">
            <a:avLst/>
          </a:prstGeom>
        </p:spPr>
      </p:pic>
      <p:pic>
        <p:nvPicPr>
          <p:cNvPr id="48" name="그림 47" descr="기기, 다리미이(가) 표시된 사진&#10;&#10;자동 생성된 설명">
            <a:extLst>
              <a:ext uri="{FF2B5EF4-FFF2-40B4-BE49-F238E27FC236}">
                <a16:creationId xmlns="" xmlns:a16="http://schemas.microsoft.com/office/drawing/2014/main" id="{63124F8D-1DE8-424E-ACB8-A28F54996F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04" y="4121681"/>
            <a:ext cx="511433" cy="5742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,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뭉크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,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호이 배치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1892151" y="4440596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4830627" y="4428598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뭉크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7732518" y="4361452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호이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122625" y="5038771"/>
            <a:ext cx="6609893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호이는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날아다니는 캐릭터로 비행하는 느낌을 주기 위해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간격으로 모양을 바꿉니다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크기는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이미지의 원래 크기이고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정하면 보이지 않습니다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15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451450" y="240261"/>
            <a:ext cx="268535" cy="242289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다시 ‘무라’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선택하였을 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주면서 몇 가지 신호와 설정을 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지문을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 블록을 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캐릭터 선택 효과 주기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1991475"/>
            <a:ext cx="1774472" cy="1314884"/>
            <a:chOff x="9892146" y="254876"/>
            <a:chExt cx="2022765" cy="1130579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3600933"/>
            <a:ext cx="1774472" cy="1314884"/>
            <a:chOff x="9892146" y="254876"/>
            <a:chExt cx="2022765" cy="1130579"/>
          </a:xfrm>
        </p:grpSpPr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뭉크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40093" y="5210391"/>
            <a:ext cx="1774472" cy="1314884"/>
            <a:chOff x="9892146" y="254876"/>
            <a:chExt cx="2022765" cy="1130579"/>
          </a:xfrm>
        </p:grpSpPr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호이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D77BC160-93B0-40BF-BEDC-E76526CBF4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68" y="2450739"/>
            <a:ext cx="451669" cy="71702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EC00FA5F-9FBC-4A68-A4C3-FBE1CDDF47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253" y="4013860"/>
            <a:ext cx="289697" cy="749891"/>
          </a:xfrm>
          <a:prstGeom prst="rect">
            <a:avLst/>
          </a:prstGeom>
        </p:spPr>
      </p:pic>
      <p:pic>
        <p:nvPicPr>
          <p:cNvPr id="56" name="그림 55" descr="기기, 다리미이(가) 표시된 사진&#10;&#10;자동 생성된 설명">
            <a:extLst>
              <a:ext uri="{FF2B5EF4-FFF2-40B4-BE49-F238E27FC236}">
                <a16:creationId xmlns="" xmlns:a16="http://schemas.microsoft.com/office/drawing/2014/main" id="{63124F8D-1DE8-424E-ACB8-A28F54996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383" y="5701042"/>
            <a:ext cx="511433" cy="5742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46" y="2587107"/>
            <a:ext cx="4009677" cy="25118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1483" y="3899647"/>
            <a:ext cx="4009677" cy="119929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043246" y="5317472"/>
            <a:ext cx="8230188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아직 신호 처리를 하지 않아 캐릭터는 클릭 시 소리를 내는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확인할 수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endParaRPr lang="en-US" altLang="ko-KR" sz="1300" spc="-50" dirty="0" smtClean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복사 시 여러 개 복사되지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않도록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주의해주세요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201583" y="3483031"/>
            <a:ext cx="4149475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다른 캐릭터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개에도 블록을 복사하여 다음 부분만 변경합니다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6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8" name="그림 17" descr="텍스트, 스크린샷이(가) 표시된 사진&#10;&#10;자동 생성된 설명">
            <a:extLst>
              <a:ext uri="{FF2B5EF4-FFF2-40B4-BE49-F238E27FC236}">
                <a16:creationId xmlns="" xmlns:a16="http://schemas.microsoft.com/office/drawing/2014/main" id="{9C01A881-B0BB-4DF8-8C35-489EC5352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24" y="1775872"/>
            <a:ext cx="2660994" cy="2338562"/>
          </a:xfrm>
          <a:prstGeom prst="rect">
            <a:avLst/>
          </a:prstGeom>
        </p:spPr>
      </p:pic>
      <p:pic>
        <p:nvPicPr>
          <p:cNvPr id="19" name="그림 18" descr="텍스트, 전화이(가) 표시된 사진&#10;&#10;자동 생성된 설명">
            <a:extLst>
              <a:ext uri="{FF2B5EF4-FFF2-40B4-BE49-F238E27FC236}">
                <a16:creationId xmlns="" xmlns:a16="http://schemas.microsoft.com/office/drawing/2014/main" id="{27949EBD-2896-48DF-AAB5-E7B3E7EBD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51" y="1773793"/>
            <a:ext cx="2680895" cy="2340642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7A23EF14-D069-4A1E-8C3E-8801BFEDC9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24" y="4232477"/>
            <a:ext cx="2663326" cy="233690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3E4BC3BF-AE24-4245-9B7A-2EEAE1544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51" y="4232477"/>
            <a:ext cx="2680895" cy="23369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1991475"/>
            <a:ext cx="1774472" cy="1314884"/>
            <a:chOff x="9892146" y="254876"/>
            <a:chExt cx="2022765" cy="1130579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3600933"/>
            <a:ext cx="1774472" cy="1314884"/>
            <a:chOff x="9892146" y="254876"/>
            <a:chExt cx="2022765" cy="1130579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뭉크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40093" y="5210391"/>
            <a:ext cx="1774472" cy="1314884"/>
            <a:chOff x="9892146" y="254876"/>
            <a:chExt cx="2022765" cy="1130579"/>
          </a:xfrm>
        </p:grpSpPr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호이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77BC160-93B0-40BF-BEDC-E76526CBF4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68" y="2450739"/>
            <a:ext cx="451669" cy="7170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EC00FA5F-9FBC-4A68-A4C3-FBE1CDDF47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253" y="4013860"/>
            <a:ext cx="289697" cy="749891"/>
          </a:xfrm>
          <a:prstGeom prst="rect">
            <a:avLst/>
          </a:prstGeom>
        </p:spPr>
      </p:pic>
      <p:pic>
        <p:nvPicPr>
          <p:cNvPr id="42" name="그림 41" descr="기기, 다리미이(가) 표시된 사진&#10;&#10;자동 생성된 설명">
            <a:extLst>
              <a:ext uri="{FF2B5EF4-FFF2-40B4-BE49-F238E27FC236}">
                <a16:creationId xmlns="" xmlns:a16="http://schemas.microsoft.com/office/drawing/2014/main" id="{63124F8D-1DE8-424E-ACB8-A28F54996F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383" y="5701042"/>
            <a:ext cx="511433" cy="57429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캐릭터 선택 효과 주기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5345548" y="1821960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973221" y="4281315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뭉크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5345548" y="4281316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호이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973221" y="1821959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152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7383039" y="4384639"/>
            <a:ext cx="4477511" cy="2213870"/>
            <a:chOff x="3932727" y="4627001"/>
            <a:chExt cx="12999719" cy="1154812"/>
          </a:xfrm>
        </p:grpSpPr>
        <p:sp>
          <p:nvSpPr>
            <p:cNvPr id="24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20" y="4770334"/>
              <a:ext cx="12967326" cy="1011479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997BB2-3324-4E14-A49D-BFB0A54B77A1}"/>
              </a:ext>
            </a:extLst>
          </p:cNvPr>
          <p:cNvSpPr/>
          <p:nvPr/>
        </p:nvSpPr>
        <p:spPr>
          <a:xfrm>
            <a:off x="7426258" y="4691473"/>
            <a:ext cx="440223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‘만일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~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아니면’ 블록을 이용해서 조립하세요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함수만 정의하였기 때문에 실행해도 선택 효과가 나타나지는 않습니다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35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508188" y="294828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개체이(가) 표시된 사진&#10;&#10;자동 생성된 설명">
            <a:extLst>
              <a:ext uri="{FF2B5EF4-FFF2-40B4-BE49-F238E27FC236}">
                <a16:creationId xmlns="" xmlns:a16="http://schemas.microsoft.com/office/drawing/2014/main" id="{8F340D53-9732-4A5E-8644-57DD6809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7" y="2871324"/>
            <a:ext cx="6618129" cy="405192"/>
          </a:xfrm>
          <a:prstGeom prst="rect">
            <a:avLst/>
          </a:prstGeom>
        </p:spPr>
      </p:pic>
      <p:pic>
        <p:nvPicPr>
          <p:cNvPr id="13" name="그림 12" descr="시계이(가) 표시된 사진&#10;&#10;자동 생성된 설명">
            <a:extLst>
              <a:ext uri="{FF2B5EF4-FFF2-40B4-BE49-F238E27FC236}">
                <a16:creationId xmlns="" xmlns:a16="http://schemas.microsoft.com/office/drawing/2014/main" id="{6D7531BC-C475-41BC-AF3D-3014BBDED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40" y="5465413"/>
            <a:ext cx="3133978" cy="1075205"/>
          </a:xfrm>
          <a:prstGeom prst="rect">
            <a:avLst/>
          </a:prstGeom>
        </p:spPr>
      </p:pic>
      <p:sp>
        <p:nvSpPr>
          <p:cNvPr id="29" name="포인트가 5개인 별 20">
            <a:extLst>
              <a:ext uri="{FF2B5EF4-FFF2-40B4-BE49-F238E27FC236}">
                <a16:creationId xmlns="" xmlns:a16="http://schemas.microsoft.com/office/drawing/2014/main" id="{E0D610BC-2A5D-4E9B-AF68-550EE19928F7}"/>
              </a:ext>
            </a:extLst>
          </p:cNvPr>
          <p:cNvSpPr/>
          <p:nvPr/>
        </p:nvSpPr>
        <p:spPr>
          <a:xfrm>
            <a:off x="1719991" y="294828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다시 ‘무라’ 오브젝트로 돌아와서 ‘캐릭터선택’ 함수를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캐릭터를 클릭했을 때 모든 캐릭터에게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보내 이 함수를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통해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 내는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기능을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함수는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오브젝트에서 사용할 수 있기 때문에 꼭 ‘무라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오브젝트에서 생성하지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않아도 사용할 수 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캐릭터 선택 함수 만들기</a:t>
            </a:r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410036" y="2879563"/>
            <a:ext cx="939542" cy="30024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>
            <a:off x="3879807" y="3179807"/>
            <a:ext cx="215" cy="2306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246" y="3480051"/>
            <a:ext cx="4029122" cy="249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1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20" name="그림 19" descr="모니터, 화면이(가) 표시된 사진&#10;&#10;자동 생성된 설명">
            <a:extLst>
              <a:ext uri="{FF2B5EF4-FFF2-40B4-BE49-F238E27FC236}">
                <a16:creationId xmlns="" xmlns:a16="http://schemas.microsoft.com/office/drawing/2014/main" id="{4663CF3E-705D-4767-9EA0-AF22A6BA5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052058"/>
            <a:ext cx="7166309" cy="4249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캐릭터 선택 함수 만들기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631535" y="4738761"/>
            <a:ext cx="6181524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함수 안에서 사용되는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문자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/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숫자값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은 모두 위에 정의하기 블록에 있는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문자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/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숫자값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드래그해서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첫 번째 입력값은 캐릭터번호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두 번째는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세 번째는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좌표임을 알 수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캐릭터번호가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자신의 캐릭터라면 선택된 것으로 크기가 커지고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위아래로 움직이는 효과를 주고 선택되지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않았다면 원래의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자리로 가는 효과를 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밝기는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원래 밝기이고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‘100’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가장 밝은 효과를 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반대로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-100’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은 가장 어두운 효과를 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621082" y="2117657"/>
            <a:ext cx="1000345" cy="25289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 flipH="1">
            <a:off x="4038600" y="2370551"/>
            <a:ext cx="82655" cy="133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131362" y="2117657"/>
            <a:ext cx="1000345" cy="25289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589460" y="2117657"/>
            <a:ext cx="1000345" cy="25289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2104940" y="2370551"/>
            <a:ext cx="3537031" cy="1176213"/>
            <a:chOff x="2104940" y="2370551"/>
            <a:chExt cx="3537031" cy="1176213"/>
          </a:xfrm>
        </p:grpSpPr>
        <p:cxnSp>
          <p:nvCxnSpPr>
            <p:cNvPr id="28" name="직선 화살표 연결선 27"/>
            <p:cNvCxnSpPr/>
            <p:nvPr/>
          </p:nvCxnSpPr>
          <p:spPr>
            <a:xfrm flipH="1">
              <a:off x="5641018" y="2370551"/>
              <a:ext cx="953" cy="54175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/>
            <p:nvPr/>
          </p:nvCxnSpPr>
          <p:spPr>
            <a:xfrm rot="10800000" flipV="1">
              <a:off x="2104940" y="2912301"/>
              <a:ext cx="3536080" cy="634463"/>
            </a:xfrm>
            <a:prstGeom prst="bentConnector3">
              <a:avLst>
                <a:gd name="adj1" fmla="val 100088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3356166" y="2359874"/>
            <a:ext cx="3805569" cy="1202671"/>
            <a:chOff x="3356166" y="2359874"/>
            <a:chExt cx="3805569" cy="1202671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7151300" y="2359874"/>
              <a:ext cx="9483" cy="80076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/>
            <p:nvPr/>
          </p:nvCxnSpPr>
          <p:spPr>
            <a:xfrm rot="10800000" flipV="1">
              <a:off x="3356166" y="3147900"/>
              <a:ext cx="3805569" cy="414645"/>
            </a:xfrm>
            <a:prstGeom prst="bentConnector3">
              <a:avLst>
                <a:gd name="adj1" fmla="val 100004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75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5" name="그림 24" descr="녹색이(가) 표시된 사진&#10;&#10;자동 생성된 설명">
            <a:extLst>
              <a:ext uri="{FF2B5EF4-FFF2-40B4-BE49-F238E27FC236}">
                <a16:creationId xmlns="" xmlns:a16="http://schemas.microsoft.com/office/drawing/2014/main" id="{B910CC88-617F-4CD9-BB21-850E69ACB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11" y="2655045"/>
            <a:ext cx="3097005" cy="8011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4F6D3E2-CF1D-4E70-882E-041C17C62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11" y="3627792"/>
            <a:ext cx="3195121" cy="8520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C5CCF32-72E6-4500-B159-3C90E5150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11" y="4651454"/>
            <a:ext cx="3051717" cy="7888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3147E2A9-023C-4E6F-B611-46CA3577C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11" y="5611895"/>
            <a:ext cx="3154364" cy="79736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BE4E919D-9601-4045-B963-CCCFB035FB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66" y="4085863"/>
            <a:ext cx="3510033" cy="190890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1991475"/>
            <a:ext cx="1774472" cy="1314884"/>
            <a:chOff x="9892146" y="254876"/>
            <a:chExt cx="2022765" cy="1130579"/>
          </a:xfrm>
        </p:grpSpPr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3600933"/>
            <a:ext cx="1774472" cy="1314884"/>
            <a:chOff x="9892146" y="254876"/>
            <a:chExt cx="2022765" cy="1130579"/>
          </a:xfrm>
        </p:grpSpPr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뭉크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40093" y="5210391"/>
            <a:ext cx="1774472" cy="1314884"/>
            <a:chOff x="9892146" y="254876"/>
            <a:chExt cx="2022765" cy="1130579"/>
          </a:xfrm>
        </p:grpSpPr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호이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="" xmlns:a16="http://schemas.microsoft.com/office/drawing/2014/main" id="{D77BC160-93B0-40BF-BEDC-E76526CBF4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68" y="2450739"/>
            <a:ext cx="451669" cy="717024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EC00FA5F-9FBC-4A68-A4C3-FBE1CDDF47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253" y="4013860"/>
            <a:ext cx="289697" cy="749891"/>
          </a:xfrm>
          <a:prstGeom prst="rect">
            <a:avLst/>
          </a:prstGeom>
        </p:spPr>
      </p:pic>
      <p:pic>
        <p:nvPicPr>
          <p:cNvPr id="71" name="그림 70" descr="기기, 다리미이(가) 표시된 사진&#10;&#10;자동 생성된 설명">
            <a:extLst>
              <a:ext uri="{FF2B5EF4-FFF2-40B4-BE49-F238E27FC236}">
                <a16:creationId xmlns="" xmlns:a16="http://schemas.microsoft.com/office/drawing/2014/main" id="{63124F8D-1DE8-424E-ACB8-A28F54996F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383" y="5701042"/>
            <a:ext cx="511433" cy="574296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만든 함수를 각 캐릭터에 신호를 보냈을 때 사용합니다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함수를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사용하는 것을 함수를 호출한다고 표현합니다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캐릭터마다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다음과 같이 함수를 호출해보세요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캐릭터 선택 함수 사용하기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1097587" y="3679711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1097585" y="4682714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뭉크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1097585" y="5685717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err="1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호이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1097587" y="2670751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608200" y="3630819"/>
            <a:ext cx="4014973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제크를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선택했을 때 다음 그림과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같이 효과가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나타납니다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3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68" name="그림 67" descr="실외, 주차장, 거리이(가) 표시된 사진&#10;&#10;자동 생성된 설명">
            <a:extLst>
              <a:ext uri="{FF2B5EF4-FFF2-40B4-BE49-F238E27FC236}">
                <a16:creationId xmlns="" xmlns:a16="http://schemas.microsoft.com/office/drawing/2014/main" id="{707A465E-AB79-443A-87B7-34E2FD646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0" y="2328045"/>
            <a:ext cx="3209044" cy="399861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="" xmlns:a16="http://schemas.microsoft.com/office/drawing/2014/main" id="{D7C40C14-C334-41B3-8D37-C59F93E39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78" y="4514385"/>
            <a:ext cx="2892402" cy="898990"/>
          </a:xfrm>
          <a:prstGeom prst="rect">
            <a:avLst/>
          </a:prstGeom>
        </p:spPr>
      </p:pic>
      <p:pic>
        <p:nvPicPr>
          <p:cNvPr id="76" name="그림 75" descr="녹색이(가) 표시된 사진&#10;&#10;자동 생성된 설명">
            <a:extLst>
              <a:ext uri="{FF2B5EF4-FFF2-40B4-BE49-F238E27FC236}">
                <a16:creationId xmlns="" xmlns:a16="http://schemas.microsoft.com/office/drawing/2014/main" id="{01389085-4F13-404F-996B-9567F0663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78" y="5533965"/>
            <a:ext cx="2126101" cy="7926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57D4518-2D4E-4B07-8175-B01BE97183F9}"/>
              </a:ext>
            </a:extLst>
          </p:cNvPr>
          <p:cNvSpPr/>
          <p:nvPr/>
        </p:nvSpPr>
        <p:spPr>
          <a:xfrm>
            <a:off x="10564913" y="701635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60108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캐릭터명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‘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캐릭터명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캐릭터가 선택되었을 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각각의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 이름을 하단에 표시해줍니다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캐릭터명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5390422" y="3738218"/>
            <a:ext cx="4757109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스타트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오브젝트를 선택하여 다음과 같이 블록을 조립해주세요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캐릭터를 선택 후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[Start]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버튼을 클릭해 게임 장면을 시작합니다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5312125" y="3014976"/>
            <a:ext cx="3959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스타트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57D4518-2D4E-4B07-8175-B01BE97183F9}"/>
              </a:ext>
            </a:extLst>
          </p:cNvPr>
          <p:cNvSpPr/>
          <p:nvPr/>
        </p:nvSpPr>
        <p:spPr>
          <a:xfrm>
            <a:off x="10564913" y="3489022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3199501"/>
            <a:ext cx="1774472" cy="1314884"/>
            <a:chOff x="9892146" y="254876"/>
            <a:chExt cx="2022765" cy="1130579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6526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스타트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62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9" name="포인트가 5개인 별 20">
            <a:extLst>
              <a:ext uri="{FF2B5EF4-FFF2-40B4-BE49-F238E27FC236}">
                <a16:creationId xmlns="" xmlns:a16="http://schemas.microsoft.com/office/drawing/2014/main" id="{26A2B5C6-618D-4709-AAB9-8D356E764ED3}"/>
              </a:ext>
            </a:extLst>
          </p:cNvPr>
          <p:cNvSpPr/>
          <p:nvPr/>
        </p:nvSpPr>
        <p:spPr>
          <a:xfrm>
            <a:off x="1508188" y="294828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포인트가 5개인 별 20">
            <a:extLst>
              <a:ext uri="{FF2B5EF4-FFF2-40B4-BE49-F238E27FC236}">
                <a16:creationId xmlns="" xmlns:a16="http://schemas.microsoft.com/office/drawing/2014/main" id="{F6471425-090D-4035-88A5-65251CE45976}"/>
              </a:ext>
            </a:extLst>
          </p:cNvPr>
          <p:cNvSpPr/>
          <p:nvPr/>
        </p:nvSpPr>
        <p:spPr>
          <a:xfrm>
            <a:off x="1719991" y="294828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표지판, 실외, 텍스트이(가) 표시된 사진&#10;&#10;자동 생성된 설명">
            <a:extLst>
              <a:ext uri="{FF2B5EF4-FFF2-40B4-BE49-F238E27FC236}">
                <a16:creationId xmlns="" xmlns:a16="http://schemas.microsoft.com/office/drawing/2014/main" id="{19096BA3-2CE0-486C-93F5-75A5B3F40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654464"/>
            <a:ext cx="2235601" cy="1163737"/>
          </a:xfrm>
          <a:prstGeom prst="rect">
            <a:avLst/>
          </a:prstGeom>
        </p:spPr>
      </p:pic>
      <p:pic>
        <p:nvPicPr>
          <p:cNvPr id="22" name="그림 21" descr="용설란, 식물이(가) 표시된 사진&#10;&#10;자동 생성된 설명">
            <a:extLst>
              <a:ext uri="{FF2B5EF4-FFF2-40B4-BE49-F238E27FC236}">
                <a16:creationId xmlns="" xmlns:a16="http://schemas.microsoft.com/office/drawing/2014/main" id="{DD13E55F-BD0B-4266-AE2E-0F34B46DF4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69" y="874666"/>
            <a:ext cx="458495" cy="55531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나무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본 게임 장면인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2-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메인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오브젝트들이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다소 많습니다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 화면에서 오브젝트를 선택하지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말고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 목록에서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나무 움직이기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931" y="2654464"/>
            <a:ext cx="4193832" cy="27569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77156" y="5588301"/>
            <a:ext cx="1072620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만들기’ 블록을 사용했으면 대부분 ‘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복제본이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처음 생성되었을 때’ 블록과 함께 사용된다는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점과 </a:t>
            </a:r>
            <a:r>
              <a:rPr lang="ko-KR" altLang="en-US" sz="1300" spc="-50" dirty="0" err="1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만들었으면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삭제해야 한다는 점에 주의하세요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그리고 실행했을 때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나무가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오른쪽에서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반복적으로 움직이는지 확인합니다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34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6618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62722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94171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05735FE8-5522-4B96-BFE6-6077D689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 습 목 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1113256" y="3157012"/>
            <a:ext cx="2641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좌표를 이해하고 복제를 이용하여 </a:t>
            </a:r>
            <a:r>
              <a:rPr lang="ko-KR" altLang="en-US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반복적인 </a:t>
            </a:r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움직임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824575" y="1915986"/>
            <a:ext cx="844041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01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4809360" y="3160469"/>
            <a:ext cx="2612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각 </a:t>
            </a:r>
            <a:r>
              <a:rPr lang="ko-KR" altLang="en-US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오브젝트의</a:t>
            </a:r>
            <a:endParaRPr lang="en-US" altLang="ko-KR" sz="3000" spc="-150" dirty="0" smtClean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just"/>
            <a:r>
              <a:rPr lang="ko-KR" altLang="en-US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반복적인 모양</a:t>
            </a:r>
            <a:endParaRPr lang="en-US" altLang="ko-KR" sz="3000" spc="-150" dirty="0" smtClean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just"/>
            <a:r>
              <a:rPr lang="ko-KR" altLang="en-US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변경을 </a:t>
            </a:r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통한 </a:t>
            </a:r>
            <a:endParaRPr lang="en-US" altLang="ko-KR" sz="3000" spc="-150" dirty="0" smtClean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just"/>
            <a:r>
              <a:rPr lang="ko-KR" altLang="en-US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배경 </a:t>
            </a:r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움직임 효과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8291280" y="3157012"/>
            <a:ext cx="2773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오브젝트가 닿았을 때 </a:t>
            </a:r>
            <a:r>
              <a:rPr lang="ko-KR" altLang="en-US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여러 효과를 </a:t>
            </a:r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주고 변수의 값을</a:t>
            </a:r>
            <a:endParaRPr lang="en-US" altLang="ko-KR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4532270" y="1915986"/>
            <a:ext cx="9638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02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EFC71E5-5275-4C59-8E56-38BA83861D42}"/>
              </a:ext>
            </a:extLst>
          </p:cNvPr>
          <p:cNvSpPr txBox="1"/>
          <p:nvPr/>
        </p:nvSpPr>
        <p:spPr>
          <a:xfrm>
            <a:off x="8218344" y="1915985"/>
            <a:ext cx="963868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03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21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042B323-72C9-490E-88E7-19F0E97DE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9"/>
            <a:ext cx="5390693" cy="2873480"/>
          </a:xfrm>
          <a:prstGeom prst="rect">
            <a:avLst/>
          </a:prstGeom>
        </p:spPr>
      </p:pic>
      <p:pic>
        <p:nvPicPr>
          <p:cNvPr id="14" name="그림 13" descr="용설란, 식물이(가) 표시된 사진&#10;&#10;자동 생성된 설명">
            <a:extLst>
              <a:ext uri="{FF2B5EF4-FFF2-40B4-BE49-F238E27FC236}">
                <a16:creationId xmlns="" xmlns:a16="http://schemas.microsoft.com/office/drawing/2014/main" id="{DD13E55F-BD0B-4266-AE2E-0F34B46DF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69" y="874666"/>
            <a:ext cx="458495" cy="55531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나무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나무 움직이기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77156" y="4951275"/>
            <a:ext cx="1009958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오른쪽에서 왼쪽으로 움직이게 하려면 먼저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 끝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x: 280’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위치로 이동시킨 후 왼쪽 끝까지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가야하므로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‘-280’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작아질 때까지 반복합니다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 화면의 가로의 범위는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-240~240’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이지만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오브젝트의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크기에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 화면에서 안 보여야 하기 때문에 값을 크게 주는 것입니다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부드럽게 이동하기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위해서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동안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움직이기’ 블록을 사용하고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가로로만 움직이기 때문에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-50’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움직이고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움직이지 않습니다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이동한 후에 새로운 복제본을 만들고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지금의 복제본은 삭제됩니다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그럼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새로운 복제본이 다시 반복해서 오른쪽에서 나타납니다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※ </a:t>
            </a:r>
            <a:r>
              <a:rPr lang="en-US" altLang="ko-KR" sz="1200" spc="-50" dirty="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300" spc="-5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앞으로 </a:t>
            </a:r>
            <a:r>
              <a:rPr lang="ko-KR" altLang="en-US" sz="13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이런 형태의 블록을 많이 사용하게 됨으로 블록의 구성을 잘 익혀두면 미션을 좀 더 쉽게 </a:t>
            </a:r>
            <a:r>
              <a:rPr lang="ko-KR" altLang="en-US" sz="1300" spc="-50" dirty="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해결할 수 </a:t>
            </a:r>
            <a:r>
              <a:rPr lang="ko-KR" altLang="en-US" sz="13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있답니다</a:t>
            </a:r>
            <a:r>
              <a:rPr lang="en-US" altLang="ko-KR" sz="13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513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1" name="포인트가 5개인 별 20">
            <a:extLst>
              <a:ext uri="{FF2B5EF4-FFF2-40B4-BE49-F238E27FC236}">
                <a16:creationId xmlns="" xmlns:a16="http://schemas.microsoft.com/office/drawing/2014/main" id="{BEC4BBEF-DA14-4D9E-AA9D-E91A2CF2C3DE}"/>
              </a:ext>
            </a:extLst>
          </p:cNvPr>
          <p:cNvSpPr/>
          <p:nvPr/>
        </p:nvSpPr>
        <p:spPr>
          <a:xfrm>
            <a:off x="1508188" y="294828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20">
            <a:extLst>
              <a:ext uri="{FF2B5EF4-FFF2-40B4-BE49-F238E27FC236}">
                <a16:creationId xmlns="" xmlns:a16="http://schemas.microsoft.com/office/drawing/2014/main" id="{5044BD6F-6782-42AF-9544-1EA90D5C0337}"/>
              </a:ext>
            </a:extLst>
          </p:cNvPr>
          <p:cNvSpPr/>
          <p:nvPr/>
        </p:nvSpPr>
        <p:spPr>
          <a:xfrm>
            <a:off x="1719991" y="294828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5485F226-8160-47F0-81B9-6B748102C9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88" y="2650781"/>
            <a:ext cx="758118" cy="36539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57D3822D-1CC7-4127-9769-8475263B7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48" y="987407"/>
            <a:ext cx="621612" cy="428221"/>
          </a:xfrm>
          <a:prstGeom prst="rect">
            <a:avLst/>
          </a:prstGeom>
        </p:spPr>
      </p:pic>
      <p:pic>
        <p:nvPicPr>
          <p:cNvPr id="54" name="그림 53" descr="녹색이(가) 표시된 사진&#10;&#10;자동 생성된 설명">
            <a:extLst>
              <a:ext uri="{FF2B5EF4-FFF2-40B4-BE49-F238E27FC236}">
                <a16:creationId xmlns="" xmlns:a16="http://schemas.microsoft.com/office/drawing/2014/main" id="{73C54573-CF70-4FE6-A760-B5E908D7B3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99" y="4132104"/>
            <a:ext cx="533109" cy="60182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4B70F54-DC73-4EF5-939B-B77316AE57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626" y="3086163"/>
            <a:ext cx="3464790" cy="1947155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04375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돌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2021572"/>
            <a:ext cx="1774472" cy="1314884"/>
            <a:chOff x="9892146" y="254876"/>
            <a:chExt cx="2022765" cy="1130579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구름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52114" y="3631030"/>
            <a:ext cx="1774472" cy="1314884"/>
            <a:chOff x="9892146" y="254876"/>
            <a:chExt cx="2022765" cy="1130579"/>
          </a:xfrm>
        </p:grpSpPr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수풀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3997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나무가 잘 움직이나요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‘돌’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구름’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수풀’ 오브젝트도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나무와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같은 형태로 움직이도록 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나무의 블록을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복사해서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수정하면 되는데 가까이 있는 물체는 빠르게 멀리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물체는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천천히 움직이도록 해서 자연스럽게 캐릭터가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달려가는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낼 수 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돌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·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구름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·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수풀 움직이기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156" y="3016180"/>
            <a:ext cx="4906405" cy="17099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768177" y="5135220"/>
            <a:ext cx="403968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 목록에서 ‘수풀’이 ‘무라’ 오브젝트보다 위쪽에 있기 때문에 화면에서 </a:t>
            </a:r>
            <a:r>
              <a:rPr lang="ko-KR" altLang="en-US" sz="1300" spc="-50" dirty="0" err="1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무라보다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앞에 있는 것처럼 보여집니다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97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059D6D9-237B-4830-BC2C-172774646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39" y="1921673"/>
            <a:ext cx="3947349" cy="2093551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0A20AA70-D24D-4ABB-9C64-AF0173EA2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04" y="1921229"/>
            <a:ext cx="3947349" cy="2093995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775DC9E-8952-4336-BA24-880CB862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38" y="4222568"/>
            <a:ext cx="3947349" cy="23675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5485F226-8160-47F0-81B9-6B748102C9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88" y="2650781"/>
            <a:ext cx="758118" cy="3653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57D3822D-1CC7-4127-9769-8475263B7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48" y="987407"/>
            <a:ext cx="621612" cy="428221"/>
          </a:xfrm>
          <a:prstGeom prst="rect">
            <a:avLst/>
          </a:prstGeom>
        </p:spPr>
      </p:pic>
      <p:pic>
        <p:nvPicPr>
          <p:cNvPr id="41" name="그림 40" descr="녹색이(가) 표시된 사진&#10;&#10;자동 생성된 설명">
            <a:extLst>
              <a:ext uri="{FF2B5EF4-FFF2-40B4-BE49-F238E27FC236}">
                <a16:creationId xmlns="" xmlns:a16="http://schemas.microsoft.com/office/drawing/2014/main" id="{73C54573-CF70-4FE6-A760-B5E908D7B3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99" y="4132104"/>
            <a:ext cx="533109" cy="60182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04375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돌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2021572"/>
            <a:ext cx="1774472" cy="1314884"/>
            <a:chOff x="9892146" y="254876"/>
            <a:chExt cx="2022765" cy="1130579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구름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52114" y="3631030"/>
            <a:ext cx="1774472" cy="1314884"/>
            <a:chOff x="9892146" y="254876"/>
            <a:chExt cx="2022765" cy="1130579"/>
          </a:xfrm>
        </p:grpSpPr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수풀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돌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·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구름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·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수풀 움직이기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3966954" y="2021572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돌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8281419" y="2021572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구름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3966953" y="4367110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수풀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421704" y="5897623"/>
            <a:ext cx="413418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오브젝트들이 한번에 잘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움직이나요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‘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구름’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오브젝트처럼 왼쪽으로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움직이려면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-10’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줘야한다는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것에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주의하세요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5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75288" y="3038948"/>
            <a:ext cx="2801296" cy="29750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716628" y="3008074"/>
            <a:ext cx="2644777" cy="29750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535397" y="3400757"/>
            <a:ext cx="1697426" cy="29750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75288" y="5319606"/>
            <a:ext cx="2801296" cy="29750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51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7" name="포인트가 5개인 별 20">
            <a:extLst>
              <a:ext uri="{FF2B5EF4-FFF2-40B4-BE49-F238E27FC236}">
                <a16:creationId xmlns="" xmlns:a16="http://schemas.microsoft.com/office/drawing/2014/main" id="{540F2E5B-66B9-48D7-9BD9-A291D2DF55DB}"/>
              </a:ext>
            </a:extLst>
          </p:cNvPr>
          <p:cNvSpPr/>
          <p:nvPr/>
        </p:nvSpPr>
        <p:spPr>
          <a:xfrm>
            <a:off x="1603824" y="295867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포인트가 5개인 별 20">
            <a:extLst>
              <a:ext uri="{FF2B5EF4-FFF2-40B4-BE49-F238E27FC236}">
                <a16:creationId xmlns="" xmlns:a16="http://schemas.microsoft.com/office/drawing/2014/main" id="{E24F1A24-949C-40C5-A01F-783ECC9D3FE7}"/>
              </a:ext>
            </a:extLst>
          </p:cNvPr>
          <p:cNvSpPr/>
          <p:nvPr/>
        </p:nvSpPr>
        <p:spPr>
          <a:xfrm>
            <a:off x="1815627" y="295867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포인트가 5개인 별 20">
            <a:extLst>
              <a:ext uri="{FF2B5EF4-FFF2-40B4-BE49-F238E27FC236}">
                <a16:creationId xmlns="" xmlns:a16="http://schemas.microsoft.com/office/drawing/2014/main" id="{A1CFA591-A8F0-465C-9CF1-5C09CFF9C202}"/>
              </a:ext>
            </a:extLst>
          </p:cNvPr>
          <p:cNvSpPr/>
          <p:nvPr/>
        </p:nvSpPr>
        <p:spPr>
          <a:xfrm>
            <a:off x="2026035" y="295867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녹화_2019_12_16_22_26_24_972">
            <a:hlinkClick r:id="" action="ppaction://media"/>
            <a:extLst>
              <a:ext uri="{FF2B5EF4-FFF2-40B4-BE49-F238E27FC236}">
                <a16:creationId xmlns="" xmlns:a16="http://schemas.microsoft.com/office/drawing/2014/main" id="{E9BD0401-2EDE-4713-AB33-EAB528E19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4496" y="2941092"/>
            <a:ext cx="2330749" cy="35503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3915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들판을 자연스럽게 잘 달려나가고 있나요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‘무라’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눌렀을 때 자연스럽게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점프를 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 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작품 초반에 가속도와 점프에 대해서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생각해보았습니다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이 게임에서 가장 중요한 자연스러운 점프를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멋지게 하도록 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무라 점프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463" y="2941092"/>
            <a:ext cx="4423461" cy="21303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1104128" y="5256755"/>
            <a:ext cx="6103981" cy="1358226"/>
            <a:chOff x="3932727" y="4627001"/>
            <a:chExt cx="17721908" cy="708486"/>
          </a:xfrm>
        </p:grpSpPr>
        <p:sp>
          <p:nvSpPr>
            <p:cNvPr id="16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17" y="4770333"/>
              <a:ext cx="17689518" cy="565154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9997BB2-3324-4E14-A49D-BFB0A54B77A1}"/>
              </a:ext>
            </a:extLst>
          </p:cNvPr>
          <p:cNvSpPr/>
          <p:nvPr/>
        </p:nvSpPr>
        <p:spPr>
          <a:xfrm>
            <a:off x="1115285" y="5552911"/>
            <a:ext cx="6092824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점프를 시작할 때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점프높이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는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6’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입니다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반복문 안에서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점프높이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값을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0.3’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만큼씩 줄이면 점점 줄어서 결국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이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그 후에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–(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마이너스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)’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값이 되고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점점 늘어나서 다시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-6’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이 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즉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, [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점프높이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가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-6’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이 될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때까지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횟수만큼 반복하면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35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34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3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9" name="그림 18" descr="주차장, 측정기, 건물, 도로이(가) 표시된 사진&#10;&#10;자동 생성된 설명">
            <a:extLst>
              <a:ext uri="{FF2B5EF4-FFF2-40B4-BE49-F238E27FC236}">
                <a16:creationId xmlns="" xmlns:a16="http://schemas.microsoft.com/office/drawing/2014/main" id="{263C92E5-867D-449B-8E7E-DF8E1851F5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845098"/>
            <a:ext cx="3679622" cy="30564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4]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무라 점프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77156" y="5090503"/>
            <a:ext cx="8953242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눌렀을 때 점프를 하게 하기 위해 계속 반복문 안에서 조건문을 넣어야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언제 키가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눌려질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 모르기 때문이죠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점프가 시작되기 전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점프높이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6’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정한 후에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좌표를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점프높이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바꾸면서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점프높이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-0.3’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줄여 주면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점프높이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6’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5.7 &gt; 5.4 &gt;’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식으로 줄어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됐다가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-0.3 &gt; -0.6 &gt;’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식으로 되어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-6’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될 때까지 반복 횟수는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41’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※ </a:t>
            </a:r>
            <a:r>
              <a:rPr lang="ko-KR" altLang="en-US" sz="1300" spc="-5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점프하는 </a:t>
            </a:r>
            <a:r>
              <a:rPr lang="ko-KR" altLang="en-US" sz="13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방법이 이해가 잘 됐다면 더 높이 점프시켜 볼 수 있습니다</a:t>
            </a:r>
            <a:r>
              <a:rPr lang="en-US" altLang="ko-KR" sz="13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6076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8" name="그림 7" descr="개체이(가) 표시된 사진&#10;&#10;자동 생성된 설명">
            <a:extLst>
              <a:ext uri="{FF2B5EF4-FFF2-40B4-BE49-F238E27FC236}">
                <a16:creationId xmlns="" xmlns:a16="http://schemas.microsoft.com/office/drawing/2014/main" id="{4BAAF5CB-037D-4ECE-BB13-6A6FD2D86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42" y="5193629"/>
            <a:ext cx="1608004" cy="1159419"/>
          </a:xfrm>
          <a:prstGeom prst="rect">
            <a:avLst/>
          </a:prstGeom>
        </p:spPr>
      </p:pic>
      <p:sp>
        <p:nvSpPr>
          <p:cNvPr id="25" name="포인트가 5개인 별 20">
            <a:extLst>
              <a:ext uri="{FF2B5EF4-FFF2-40B4-BE49-F238E27FC236}">
                <a16:creationId xmlns="" xmlns:a16="http://schemas.microsoft.com/office/drawing/2014/main" id="{FCF51B2B-E845-41FC-BAD4-9A53BFC6C092}"/>
              </a:ext>
            </a:extLst>
          </p:cNvPr>
          <p:cNvSpPr/>
          <p:nvPr/>
        </p:nvSpPr>
        <p:spPr>
          <a:xfrm>
            <a:off x="1451450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포인트가 5개인 별 20">
            <a:extLst>
              <a:ext uri="{FF2B5EF4-FFF2-40B4-BE49-F238E27FC236}">
                <a16:creationId xmlns="" xmlns:a16="http://schemas.microsoft.com/office/drawing/2014/main" id="{82ECBFD2-C783-4243-B2F1-CFAAF0AFA6D2}"/>
              </a:ext>
            </a:extLst>
          </p:cNvPr>
          <p:cNvSpPr/>
          <p:nvPr/>
        </p:nvSpPr>
        <p:spPr>
          <a:xfrm>
            <a:off x="1663253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개체이(가) 표시된 사진&#10;&#10;자동 생성된 설명">
            <a:extLst>
              <a:ext uri="{FF2B5EF4-FFF2-40B4-BE49-F238E27FC236}">
                <a16:creationId xmlns="" xmlns:a16="http://schemas.microsoft.com/office/drawing/2014/main" id="{74345AE1-1BE9-4F4B-94DA-B82EE8A78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74" y="926597"/>
            <a:ext cx="525294" cy="51156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무라에게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점프하는 기능이 생겼습니다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‘동전’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동전이 반복적으로 복제되어 오른쪽에서 왼쪽으로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무리를 지어 나오게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 만들고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생성되었을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 움직이는 기능을 만들고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동전을 먹을 수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기능을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순서대로 만듭니다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 복제본을 생성하는 것부터 해봅니다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</a:t>
            </a: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복제본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55" y="2912847"/>
            <a:ext cx="4322854" cy="20486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55" y="5107402"/>
            <a:ext cx="4322854" cy="12645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592942" y="4414905"/>
            <a:ext cx="445481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‘계속 반복하기’ 안에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 반복하기’ 블록이 들어가는 구조입니다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만들기만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하였음으로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아직 동전이 보여지지 않습니다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767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F26BF03-1F1B-4245-8EFD-53D80B8FCA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5" y="1852725"/>
            <a:ext cx="3319959" cy="28016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452C42B-0FB3-488C-8BF2-09C7B3360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54" y="3040691"/>
            <a:ext cx="2325759" cy="1613688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D0BCE40-D1C7-4332-A794-CFFB43DCA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54" y="3040691"/>
            <a:ext cx="2042635" cy="3156800"/>
          </a:xfrm>
          <a:prstGeom prst="rect">
            <a:avLst/>
          </a:prstGeom>
        </p:spPr>
      </p:pic>
      <p:pic>
        <p:nvPicPr>
          <p:cNvPr id="20" name="그림 19" descr="개체이(가) 표시된 사진&#10;&#10;자동 생성된 설명">
            <a:extLst>
              <a:ext uri="{FF2B5EF4-FFF2-40B4-BE49-F238E27FC236}">
                <a16:creationId xmlns="" xmlns:a16="http://schemas.microsoft.com/office/drawing/2014/main" id="{74345AE1-1BE9-4F4B-94DA-B82EE8A786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74" y="926597"/>
            <a:ext cx="525294" cy="51156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</a:t>
            </a: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복제본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생성</a:t>
            </a:r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84673" y="3106198"/>
            <a:ext cx="3012441" cy="83148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16" idx="2"/>
          </p:cNvCxnSpPr>
          <p:nvPr/>
        </p:nvCxnSpPr>
        <p:spPr>
          <a:xfrm flipH="1">
            <a:off x="2784390" y="3937686"/>
            <a:ext cx="6504" cy="10462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024652" y="3748749"/>
            <a:ext cx="2010462" cy="61730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/>
          <p:cNvCxnSpPr>
            <a:stCxn id="27" idx="2"/>
          </p:cNvCxnSpPr>
          <p:nvPr/>
        </p:nvCxnSpPr>
        <p:spPr>
          <a:xfrm>
            <a:off x="6029883" y="4366054"/>
            <a:ext cx="8452" cy="494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246462" y="4983892"/>
            <a:ext cx="307585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초마다 한 번씩 동전 무리가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개에서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개씩 나옵니다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간의 간격은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0.2’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4709356" y="4925434"/>
            <a:ext cx="24328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탭을 보면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모양을 확인할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반복적으로 다음 모양으로 바꾸면서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빙글빙글 돌아가는 효과를 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3844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3" name="포인트가 5개인 별 20">
            <a:extLst>
              <a:ext uri="{FF2B5EF4-FFF2-40B4-BE49-F238E27FC236}">
                <a16:creationId xmlns="" xmlns:a16="http://schemas.microsoft.com/office/drawing/2014/main" id="{49165728-CEA8-4178-8761-6FF18F126389}"/>
              </a:ext>
            </a:extLst>
          </p:cNvPr>
          <p:cNvSpPr/>
          <p:nvPr/>
        </p:nvSpPr>
        <p:spPr>
          <a:xfrm>
            <a:off x="1663253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개체이(가) 표시된 사진&#10;&#10;자동 생성된 설명">
            <a:extLst>
              <a:ext uri="{FF2B5EF4-FFF2-40B4-BE49-F238E27FC236}">
                <a16:creationId xmlns="" xmlns:a16="http://schemas.microsoft.com/office/drawing/2014/main" id="{74345AE1-1BE9-4F4B-94DA-B82EE8A786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74" y="926597"/>
            <a:ext cx="525294" cy="51156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동전은 아직 보이지 않습니다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동전 무리가 오른쪽에서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나타나도록 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나무’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돌’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수풀’ 등의 배경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블록과 구성이 비슷하니 참조하여 다음 미션을 수행해보세요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움직이기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15" y="2561582"/>
            <a:ext cx="4077858" cy="278522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1054315" y="5512125"/>
            <a:ext cx="9352608" cy="1011736"/>
            <a:chOff x="3932727" y="4627001"/>
            <a:chExt cx="27153766" cy="527748"/>
          </a:xfrm>
        </p:grpSpPr>
        <p:sp>
          <p:nvSpPr>
            <p:cNvPr id="13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17" y="4770333"/>
              <a:ext cx="27121376" cy="384416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9997BB2-3324-4E14-A49D-BFB0A54B77A1}"/>
              </a:ext>
            </a:extLst>
          </p:cNvPr>
          <p:cNvSpPr/>
          <p:nvPr/>
        </p:nvSpPr>
        <p:spPr>
          <a:xfrm>
            <a:off x="1065472" y="5808284"/>
            <a:ext cx="933029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처음 동전은 모양이 숨겨져 있는 상태이니 오른쪽 끝으로 이동한 후 모양을 보이게 해야 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반복문은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계속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반복이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아니고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, ‘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참이 될 때까지 반복하기’ 블록을 사용합니다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[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계산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메뉴의 ‘자신의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좌푯값’과 왼쪽 끝의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x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좌표를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비교하여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반복문의 조건을 만들어 보세요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35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69" y="3126140"/>
            <a:ext cx="4870445" cy="21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2D81130-5C5D-4250-93C5-A92F27C07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834703"/>
            <a:ext cx="4566909" cy="21447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3349AFE7-5FAC-41AA-8F01-BD730E48D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21" y="5535478"/>
            <a:ext cx="2844019" cy="2712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CAFFF1A-0C1D-452F-96FF-941E3AF6A36B}"/>
              </a:ext>
            </a:extLst>
          </p:cNvPr>
          <p:cNvSpPr/>
          <p:nvPr/>
        </p:nvSpPr>
        <p:spPr>
          <a:xfrm>
            <a:off x="3749656" y="5449504"/>
            <a:ext cx="2884154" cy="362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조건이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참이 안 되는 경우가 많음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="" xmlns:a16="http://schemas.microsoft.com/office/drawing/2014/main" id="{FDBEE1D9-6773-45A4-A4E3-542BFC860D63}"/>
              </a:ext>
            </a:extLst>
          </p:cNvPr>
          <p:cNvSpPr/>
          <p:nvPr/>
        </p:nvSpPr>
        <p:spPr>
          <a:xfrm>
            <a:off x="2607178" y="5343630"/>
            <a:ext cx="389882" cy="38369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9C3C4659-4942-4367-909B-7ABCFED7A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21" y="6327342"/>
            <a:ext cx="2774013" cy="2625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B150C199-D060-497E-8719-29E43F716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21" y="5940921"/>
            <a:ext cx="2817767" cy="2712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3EF43A1-DB09-4EAF-B7E6-B5AA0C1B9115}"/>
              </a:ext>
            </a:extLst>
          </p:cNvPr>
          <p:cNvSpPr/>
          <p:nvPr/>
        </p:nvSpPr>
        <p:spPr>
          <a:xfrm>
            <a:off x="3749656" y="5852983"/>
            <a:ext cx="2884154" cy="362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끝으로 갈 때까지의 조건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CD96F454-B580-4EE7-98E9-27CF3CC34808}"/>
              </a:ext>
            </a:extLst>
          </p:cNvPr>
          <p:cNvSpPr/>
          <p:nvPr/>
        </p:nvSpPr>
        <p:spPr>
          <a:xfrm>
            <a:off x="3749656" y="6256462"/>
            <a:ext cx="2884154" cy="362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: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끝으로 갈 때까지의 조건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="" xmlns:a16="http://schemas.microsoft.com/office/drawing/2014/main" id="{74345AE1-1BE9-4F4B-94DA-B82EE8A786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74" y="926597"/>
            <a:ext cx="525294" cy="51156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움직이기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75643" y="4050968"/>
            <a:ext cx="970883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처음 오른쪽 끝의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좌표를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-20~50’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사이로 주는 것은 캐릭터가 점프를 했을 때 닿을 수 있을 정도의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범위의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무작위 위치에서 나오도록 하기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위해서입니다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반복문의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연산에서 자주 실수 하는 부분은 ‘자신의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좌푯값’이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-250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과 같아질 때까지’로 비교 연산을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경우가 많은데 그 조건이 딱 맞았을 때는 원하는 대로 동작할 수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그러나 그 값을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넘어가는 경우가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대부분이기 때문에 계속 반복처럼 실행되는 경우가 많습니다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갈 경우엔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점점 작아지고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오른쪽으로 갈 경우엔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좌표가 점점 커진다는 점을 기억하고 코딩해보세요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solidFill>
                <a:schemeClr val="accent2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781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9DD04177-4751-44F0-913B-EC37F1D50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20" y="2676400"/>
            <a:ext cx="3031232" cy="17561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8B951602-91CC-4844-BF60-017B7DEDFA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19" y="2676399"/>
            <a:ext cx="2177375" cy="1756167"/>
          </a:xfrm>
          <a:prstGeom prst="rect">
            <a:avLst/>
          </a:prstGeom>
        </p:spPr>
      </p:pic>
      <p:sp>
        <p:nvSpPr>
          <p:cNvPr id="47" name="포인트가 5개인 별 20">
            <a:extLst>
              <a:ext uri="{FF2B5EF4-FFF2-40B4-BE49-F238E27FC236}">
                <a16:creationId xmlns="" xmlns:a16="http://schemas.microsoft.com/office/drawing/2014/main" id="{753E6B1E-40CB-44A9-A30E-B28EAE39DC7A}"/>
              </a:ext>
            </a:extLst>
          </p:cNvPr>
          <p:cNvSpPr/>
          <p:nvPr/>
        </p:nvSpPr>
        <p:spPr>
          <a:xfrm>
            <a:off x="1663253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개체이(가) 표시된 사진&#10;&#10;자동 생성된 설명">
            <a:extLst>
              <a:ext uri="{FF2B5EF4-FFF2-40B4-BE49-F238E27FC236}">
                <a16:creationId xmlns="" xmlns:a16="http://schemas.microsoft.com/office/drawing/2014/main" id="{74345AE1-1BE9-4F4B-94DA-B82EE8A786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74" y="926597"/>
            <a:ext cx="525294" cy="5115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동전 무리가 빙글빙글 돌면서 잘 움직이나요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그런데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아직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이 동전들을 먹지 못하고 지나가 버리네요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먹을 수 있도록 하려면 어떻게 해야 할까요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먹기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20" y="4631394"/>
            <a:ext cx="7545859" cy="15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3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933E7432-8638-4672-9FEC-DB9250D7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오늘의 작품</a:t>
            </a:r>
          </a:p>
        </p:txBody>
      </p:sp>
      <p:pic>
        <p:nvPicPr>
          <p:cNvPr id="3" name="러닝프렌즈1">
            <a:hlinkClick r:id="" action="ppaction://media"/>
            <a:extLst>
              <a:ext uri="{FF2B5EF4-FFF2-40B4-BE49-F238E27FC236}">
                <a16:creationId xmlns="" xmlns:a16="http://schemas.microsoft.com/office/drawing/2014/main" id="{42510E45-C98A-48A4-B131-A77B4F07B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2131" y="1825114"/>
            <a:ext cx="7787737" cy="4341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6ECB86-061A-4CD9-ACFD-82400472A73A}"/>
              </a:ext>
            </a:extLst>
          </p:cNvPr>
          <p:cNvSpPr txBox="1"/>
          <p:nvPr/>
        </p:nvSpPr>
        <p:spPr>
          <a:xfrm>
            <a:off x="4755638" y="723612"/>
            <a:ext cx="6985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4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개의 캐릭터 중 하나를 골라 들판을 달리며</a:t>
            </a:r>
            <a:r>
              <a:rPr lang="en-US" altLang="ko-KR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, 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주어진 시간 안에</a:t>
            </a:r>
          </a:p>
          <a:p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폭탄을 피해 동전</a:t>
            </a:r>
            <a:r>
              <a:rPr lang="en-US" altLang="ko-KR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, 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별</a:t>
            </a:r>
            <a:r>
              <a:rPr lang="en-US" altLang="ko-KR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, 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사탕</a:t>
            </a:r>
            <a:r>
              <a:rPr lang="en-US" altLang="ko-KR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, 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하트를 먹으면서 끝까지 도달해 </a:t>
            </a:r>
            <a:endParaRPr lang="en-US" altLang="ko-KR" dirty="0" smtClean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r>
              <a:rPr lang="ko-KR" altLang="en-US" dirty="0" smtClean="0">
                <a:latin typeface="HG꼬딕씨 20g" panose="02020603020101020101" pitchFamily="18" charset="-127"/>
                <a:ea typeface="HG꼬딕씨 20g" panose="02020603020101020101" pitchFamily="18" charset="-127"/>
              </a:rPr>
              <a:t>많은 </a:t>
            </a:r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점수를 내는 </a:t>
            </a:r>
            <a:r>
              <a:rPr lang="ko-KR" altLang="en-US" dirty="0" smtClean="0">
                <a:latin typeface="HG꼬딕씨 20g" panose="02020603020101020101" pitchFamily="18" charset="-127"/>
                <a:ea typeface="HG꼬딕씨 20g" panose="02020603020101020101" pitchFamily="18" charset="-127"/>
              </a:rPr>
              <a:t>신나는 모험 </a:t>
            </a:r>
            <a:r>
              <a:rPr lang="ko-KR" altLang="en-US" dirty="0" err="1">
                <a:latin typeface="HG꼬딕씨 20g" panose="02020603020101020101" pitchFamily="18" charset="-127"/>
                <a:ea typeface="HG꼬딕씨 20g" panose="02020603020101020101" pitchFamily="18" charset="-127"/>
              </a:rPr>
              <a:t>점핑</a:t>
            </a:r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 게임</a:t>
            </a:r>
            <a:endParaRPr lang="en-US" altLang="ko-KR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3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2A807AF-50A3-481D-BB44-D2136CC43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9"/>
            <a:ext cx="4349485" cy="4619493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="" xmlns:a16="http://schemas.microsoft.com/office/drawing/2014/main" id="{74345AE1-1BE9-4F4B-94DA-B82EE8A78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74" y="926597"/>
            <a:ext cx="525294" cy="51156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먹기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449431" y="3756987"/>
            <a:ext cx="2488256" cy="2174256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937687" y="4844115"/>
            <a:ext cx="1680518" cy="120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618204" y="4062522"/>
            <a:ext cx="4646141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투명도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효과는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원래 값이고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‘100’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이면 최고값으로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보여지지 않게 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즉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점점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커지면서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사라지는 효과를 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 숨기기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블록은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‘이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삭제하기’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블록으로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바꿔 사용해도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동일한 효과를 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 삭제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밑에 블록은 붙일 수 없기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때문에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소리를 먼저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재생한 후 삭제하면 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9934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786ED1EB-9447-4DEA-B315-2BF769FCC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197" y="993998"/>
            <a:ext cx="491353" cy="430477"/>
          </a:xfrm>
          <a:prstGeom prst="rect">
            <a:avLst/>
          </a:prstGeom>
        </p:spPr>
      </p:pic>
      <p:sp>
        <p:nvSpPr>
          <p:cNvPr id="42" name="포인트가 5개인 별 20">
            <a:extLst>
              <a:ext uri="{FF2B5EF4-FFF2-40B4-BE49-F238E27FC236}">
                <a16:creationId xmlns="" xmlns:a16="http://schemas.microsoft.com/office/drawing/2014/main" id="{1051B335-19C2-4560-B0D3-450389DBFB5B}"/>
              </a:ext>
            </a:extLst>
          </p:cNvPr>
          <p:cNvSpPr/>
          <p:nvPr/>
        </p:nvSpPr>
        <p:spPr>
          <a:xfrm>
            <a:off x="1650961" y="282638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하트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829800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점프를 해서 동전을 모두 먹을 수 있게 됐나요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‘하트’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이번에는 생명력을 올려주는 하트가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나오도록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동전과 블록의 구성은 비슷하니 참조하여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수행해보세요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실행하여 하트가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15~20’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이후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오른쪽에서 두근두근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거리면서 나타나는 지 확인하세요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하트 복제 움직이기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6" y="3009911"/>
            <a:ext cx="3233433" cy="1438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55" y="4616402"/>
            <a:ext cx="6606615" cy="1641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998" y="3000911"/>
            <a:ext cx="3286773" cy="144712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7679601" y="4923673"/>
            <a:ext cx="4116983" cy="1334038"/>
            <a:chOff x="3932727" y="4627001"/>
            <a:chExt cx="11952986" cy="695869"/>
          </a:xfrm>
        </p:grpSpPr>
        <p:sp>
          <p:nvSpPr>
            <p:cNvPr id="16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20" y="4770334"/>
              <a:ext cx="11920593" cy="552536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9997BB2-3324-4E14-A49D-BFB0A54B77A1}"/>
              </a:ext>
            </a:extLst>
          </p:cNvPr>
          <p:cNvSpPr/>
          <p:nvPr/>
        </p:nvSpPr>
        <p:spPr>
          <a:xfrm>
            <a:off x="7722820" y="5222271"/>
            <a:ext cx="4073764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블록을 주어진 미션대로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개로 나누어 조립하세요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두근두근 효과는 ‘크기를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~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만큼 바꾸기’ 블록을 사용하여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10’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만큼 바꾼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후 다시 되돌리려면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-10’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만큼 바꾸면 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35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35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A08A893-37AC-467A-879B-C796BD39F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9"/>
            <a:ext cx="3339471" cy="2032520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CF1FAD9-D88E-4F88-9BA1-55E7B939A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4194397"/>
            <a:ext cx="4526557" cy="2125513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E318064F-53F5-470B-A2B6-8F5727779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92" y="2854444"/>
            <a:ext cx="2290201" cy="21129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86ED1EB-9447-4DEA-B315-2BF769FCC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197" y="993998"/>
            <a:ext cx="491353" cy="43047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하트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하트 복제 움직이기</a:t>
            </a:r>
          </a:p>
        </p:txBody>
      </p:sp>
      <p:sp>
        <p:nvSpPr>
          <p:cNvPr id="1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76435" y="3153547"/>
            <a:ext cx="3040191" cy="61114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796530" y="2693773"/>
            <a:ext cx="899062" cy="459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240435" y="2330917"/>
            <a:ext cx="3456928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15~20’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사이에 하나씩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복제되어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나타나게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248500" y="5466125"/>
            <a:ext cx="626506" cy="308600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561753" y="5774725"/>
            <a:ext cx="1005231" cy="4297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541134" y="6008222"/>
            <a:ext cx="42518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하트의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복제본이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움직이는 부분은 동전과 동일하고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‘0.1’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동안 움직이는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속도만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-30’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좀 더 빠르게 움직입니다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087332" y="3509002"/>
            <a:ext cx="2005861" cy="1203041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093193" y="4140794"/>
            <a:ext cx="2992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8392472" y="3344422"/>
            <a:ext cx="3283499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이런 블록 구성 패턴은 다른 형태로도 유용하게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사용할 수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크기 외에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투명도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및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밝기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같은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형태로 일정 간격으로 효과를 줬다가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빼면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반짝이는 버튼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적이 총알에 맞았을 때 효과 등 다양하게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사용할 수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899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A5CD22C-24FD-4E7C-BABD-0E2F2919F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70" y="2695240"/>
            <a:ext cx="4307781" cy="35984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86ED1EB-9447-4DEA-B315-2BF769FCC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197" y="993998"/>
            <a:ext cx="491353" cy="43047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하트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하트가 잘 나타나나요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동전과 마찬가지로 이제 하트도 같은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형태로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먹을 수 있도록 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이번에도 하트가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있는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반복문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안에서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닿았을 때 효과를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형태로 주어진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지문과 블록을 보고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따라해보도록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하트 먹기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r="51927"/>
          <a:stretch/>
        </p:blipFill>
        <p:spPr>
          <a:xfrm>
            <a:off x="1035907" y="2695240"/>
            <a:ext cx="3610233" cy="1580198"/>
          </a:xfrm>
          <a:prstGeom prst="rect">
            <a:avLst/>
          </a:prstGeom>
        </p:spPr>
      </p:pic>
      <p:sp>
        <p:nvSpPr>
          <p:cNvPr id="1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271786" y="4184505"/>
            <a:ext cx="2422355" cy="157374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694141" y="4972816"/>
            <a:ext cx="2992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987957" y="4626567"/>
            <a:ext cx="29271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동전처럼 효과를 주고 싶다면 모양을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숨기기 전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자신만의 효과를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추가해보세요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97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F8E96543-2C4C-4693-A7B4-5711D013D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20" y="982766"/>
            <a:ext cx="435863" cy="455675"/>
          </a:xfrm>
          <a:prstGeom prst="rect">
            <a:avLst/>
          </a:prstGeom>
        </p:spPr>
      </p:pic>
      <p:pic>
        <p:nvPicPr>
          <p:cNvPr id="40" name="그림 39" descr="스크린샷, 주차장이(가) 표시된 사진&#10;&#10;자동 생성된 설명">
            <a:extLst>
              <a:ext uri="{FF2B5EF4-FFF2-40B4-BE49-F238E27FC236}">
                <a16:creationId xmlns="" xmlns:a16="http://schemas.microsoft.com/office/drawing/2014/main" id="{02B24233-AF4D-41E1-AE5F-0EBE698A4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87" y="1884248"/>
            <a:ext cx="3160137" cy="462364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폭탄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478332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생명력을 올려주는 하트도 나오게 되었습니다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생명력을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줄이는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유일한 아이템인 폭탄을 만들겠습니다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없으면 좋겠지만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재미있고 난이도 있게 만들기 위한 어쩌면 가장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중요한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아이템일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수도 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폭탄을 복제하는 부분은 함수를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이용하여 다소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복잡한 구성임으로 주어진 블록을 따라서 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폭탄 복제</a:t>
            </a:r>
          </a:p>
        </p:txBody>
      </p:sp>
      <p:sp>
        <p:nvSpPr>
          <p:cNvPr id="1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190477" y="4695099"/>
            <a:ext cx="2245069" cy="1286040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8926624" y="3855308"/>
            <a:ext cx="151473" cy="218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149382" y="2941846"/>
            <a:ext cx="280086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장면카운트를 기준으로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형태로 폭탄을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‘1800’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크면 즉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초반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5000’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부터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1800’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까지는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6’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마다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폭탄 무리가 나오는데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나오는 개수는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장면카운트가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줄어들면서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늘어납니다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 계산값을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난이도레벨빈도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변수에 저장합니다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045491" y="3245239"/>
            <a:ext cx="2881133" cy="1194956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/>
          <p:cNvCxnSpPr>
            <a:stCxn id="13" idx="1"/>
          </p:cNvCxnSpPr>
          <p:nvPr/>
        </p:nvCxnSpPr>
        <p:spPr>
          <a:xfrm flipH="1">
            <a:off x="5766487" y="5338119"/>
            <a:ext cx="42399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2092411" y="4695099"/>
            <a:ext cx="36740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장면카운트가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1800’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이하로 줄면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단위로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복제를 하는데 기본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개씩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난이도레벨빈도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 반복해서 복제를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마찬가지로 장면카운트가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줄면서 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많은 폭탄이 복제되어 나옵니다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6609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4" name="포인트가 5개인 별 20">
            <a:extLst>
              <a:ext uri="{FF2B5EF4-FFF2-40B4-BE49-F238E27FC236}">
                <a16:creationId xmlns="" xmlns:a16="http://schemas.microsoft.com/office/drawing/2014/main" id="{EDC003B6-A4B3-4DCD-850C-99AC0A4C5578}"/>
              </a:ext>
            </a:extLst>
          </p:cNvPr>
          <p:cNvSpPr/>
          <p:nvPr/>
        </p:nvSpPr>
        <p:spPr>
          <a:xfrm>
            <a:off x="1603824" y="273341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포인트가 5개인 별 20">
            <a:extLst>
              <a:ext uri="{FF2B5EF4-FFF2-40B4-BE49-F238E27FC236}">
                <a16:creationId xmlns="" xmlns:a16="http://schemas.microsoft.com/office/drawing/2014/main" id="{602E7CE5-34DD-414A-B5A6-7AFE08AFB744}"/>
              </a:ext>
            </a:extLst>
          </p:cNvPr>
          <p:cNvSpPr/>
          <p:nvPr/>
        </p:nvSpPr>
        <p:spPr>
          <a:xfrm>
            <a:off x="1815627" y="273341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F8E96543-2C4C-4693-A7B4-5711D013D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20" y="982766"/>
            <a:ext cx="435863" cy="45567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폭탄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폭탄이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복제되었을 때 움직이도록 하겠습니다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하트와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비슷한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형태로 오른쪽에서 나와 왼쪽으로 움직입니다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하트처럼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크기를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늘였다 줄였다 효과도 주고 이번에는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무라에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부딪혔을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효과까지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같이 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폭탄이 크기 효과를 내며 나타나고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닿으면 효과를 내며 사라지는지 확인해보세요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폭탄 움직이고 부딪히기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06" y="2872844"/>
            <a:ext cx="5944334" cy="149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16311"/>
          <a:stretch/>
        </p:blipFill>
        <p:spPr>
          <a:xfrm>
            <a:off x="1046206" y="4514545"/>
            <a:ext cx="2594918" cy="16497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581" y="4514545"/>
            <a:ext cx="3134960" cy="14084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7204998" y="5150139"/>
            <a:ext cx="4644205" cy="1014180"/>
            <a:chOff x="3932727" y="4627001"/>
            <a:chExt cx="13483689" cy="529023"/>
          </a:xfrm>
        </p:grpSpPr>
        <p:sp>
          <p:nvSpPr>
            <p:cNvPr id="16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20" y="4770333"/>
              <a:ext cx="13451296" cy="385691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9997BB2-3324-4E14-A49D-BFB0A54B77A1}"/>
              </a:ext>
            </a:extLst>
          </p:cNvPr>
          <p:cNvSpPr/>
          <p:nvPr/>
        </p:nvSpPr>
        <p:spPr>
          <a:xfrm>
            <a:off x="7283128" y="5448738"/>
            <a:ext cx="451599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‘하트’ 오브젝트의 블록들을 참조하면 미션을 좀 더 쉽게 수행할 수 있습니다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35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221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07ADAC56-3D99-46E5-992F-EF6C18E8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9"/>
            <a:ext cx="4083973" cy="37298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F8E96543-2C4C-4693-A7B4-5711D013D8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20" y="982766"/>
            <a:ext cx="435863" cy="4556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폭탄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폭탄 움직이고 부딪히기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599935" y="4217773"/>
            <a:ext cx="249200" cy="54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849135" y="3721483"/>
            <a:ext cx="288038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‘하트’ 오브젝트와 거의 동일한 구조입니다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숨기기 전 크기나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투명도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것도 좋습니다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26356" y="3426470"/>
            <a:ext cx="2373579" cy="1763367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전자기기이(가) 표시된 사진&#10;&#10;자동 생성된 설명">
            <a:extLst>
              <a:ext uri="{FF2B5EF4-FFF2-40B4-BE49-F238E27FC236}">
                <a16:creationId xmlns="" xmlns:a16="http://schemas.microsoft.com/office/drawing/2014/main" id="{916BCE96-6246-49C5-AED5-C010BD9ED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3" y="2352952"/>
            <a:ext cx="2331489" cy="2147036"/>
          </a:xfrm>
          <a:prstGeom prst="rect">
            <a:avLst/>
          </a:prstGeom>
        </p:spPr>
      </p:pic>
      <p:sp>
        <p:nvSpPr>
          <p:cNvPr id="1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7103770" y="2736622"/>
            <a:ext cx="2106133" cy="1698570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>
            <a:stCxn id="14" idx="2"/>
          </p:cNvCxnSpPr>
          <p:nvPr/>
        </p:nvCxnSpPr>
        <p:spPr>
          <a:xfrm flipH="1">
            <a:off x="8156836" y="4435192"/>
            <a:ext cx="1" cy="2633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103770" y="4820881"/>
            <a:ext cx="232031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폭탄의 크기가 커졌다 줄었다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하는 효과는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하트와 동일합니다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559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미션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9BED307-1A36-4EC5-A615-941B3B1F1AA9}"/>
              </a:ext>
            </a:extLst>
          </p:cNvPr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40" name="그림 39" descr="기차, 트랙이(가) 표시된 사진&#10;&#10;자동 생성된 설명">
            <a:extLst>
              <a:ext uri="{FF2B5EF4-FFF2-40B4-BE49-F238E27FC236}">
                <a16:creationId xmlns="" xmlns:a16="http://schemas.microsoft.com/office/drawing/2014/main" id="{B89DD1A2-CF4F-422F-B268-7C61A0371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383" y="1028627"/>
            <a:ext cx="407475" cy="336610"/>
          </a:xfrm>
          <a:prstGeom prst="rect">
            <a:avLst/>
          </a:prstGeom>
        </p:spPr>
      </p:pic>
      <p:sp>
        <p:nvSpPr>
          <p:cNvPr id="42" name="포인트가 5개인 별 20">
            <a:extLst>
              <a:ext uri="{FF2B5EF4-FFF2-40B4-BE49-F238E27FC236}">
                <a16:creationId xmlns="" xmlns:a16="http://schemas.microsoft.com/office/drawing/2014/main" id="{24508D49-438B-47B6-B9DD-792146A09C30}"/>
              </a:ext>
            </a:extLst>
          </p:cNvPr>
          <p:cNvSpPr/>
          <p:nvPr/>
        </p:nvSpPr>
        <p:spPr>
          <a:xfrm>
            <a:off x="1449556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20">
            <a:extLst>
              <a:ext uri="{FF2B5EF4-FFF2-40B4-BE49-F238E27FC236}">
                <a16:creationId xmlns="" xmlns:a16="http://schemas.microsoft.com/office/drawing/2014/main" id="{636985BF-AF87-4ABD-BFDC-8E744C4A5ACB}"/>
              </a:ext>
            </a:extLst>
          </p:cNvPr>
          <p:cNvSpPr/>
          <p:nvPr/>
        </p:nvSpPr>
        <p:spPr>
          <a:xfrm>
            <a:off x="1661359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20">
            <a:extLst>
              <a:ext uri="{FF2B5EF4-FFF2-40B4-BE49-F238E27FC236}">
                <a16:creationId xmlns="" xmlns:a16="http://schemas.microsoft.com/office/drawing/2014/main" id="{7F689B46-26E6-4622-8118-FAB68732907E}"/>
              </a:ext>
            </a:extLst>
          </p:cNvPr>
          <p:cNvSpPr/>
          <p:nvPr/>
        </p:nvSpPr>
        <p:spPr>
          <a:xfrm>
            <a:off x="1871767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생명력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1676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생명력을 줄이는 ‘폭탄’과 늘리는 ‘하트’ 오브젝트를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만들었습니다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‘생명력’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처음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이용하여 ‘생명력’ 오브젝트의 복제본으로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표현해보겠습니다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각각의 복제본에 번호를 부여하는 형태인데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여기서 사용할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변수는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[no1]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‘생명력’ 오브젝트에서만 사용할 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있는 변수입니다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이런 변수를 ‘지역변수’라고도 부릅니다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개념이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다소 어려우니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각각의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복제본에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번호를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붙힌다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정도로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생각하고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천천히 수행해보세요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그리고 우측 상단에 ‘생명력’이 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표시되고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하트와 폭탄에 닿았을 때 변하는지 확인하세요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생명력 표시하기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26" y="3583720"/>
            <a:ext cx="3285833" cy="9347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26" y="4659168"/>
            <a:ext cx="3285832" cy="19356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749" y="3583720"/>
            <a:ext cx="3199132" cy="167374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7917760" y="3836347"/>
            <a:ext cx="2694623" cy="2758440"/>
            <a:chOff x="3932727" y="4627001"/>
            <a:chExt cx="7823399" cy="1438875"/>
          </a:xfrm>
        </p:grpSpPr>
        <p:sp>
          <p:nvSpPr>
            <p:cNvPr id="20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17" y="4770333"/>
              <a:ext cx="7791009" cy="1295543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pic>
        <p:nvPicPr>
          <p:cNvPr id="7" name="그림 6" descr="실외이(가) 표시된 사진&#10;&#10;자동 생성된 설명">
            <a:extLst>
              <a:ext uri="{FF2B5EF4-FFF2-40B4-BE49-F238E27FC236}">
                <a16:creationId xmlns="" xmlns:a16="http://schemas.microsoft.com/office/drawing/2014/main" id="{E466FECB-FD01-4F3A-8EDE-89825E68B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73" y="4304172"/>
            <a:ext cx="1983139" cy="167252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D0C5E2CF-F258-4385-8D1E-A99BD2131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73" y="6177122"/>
            <a:ext cx="2379254" cy="22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9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2" name="그림 11" descr="녹색, 텍스트, 실외, 건물이(가) 표시된 사진&#10;&#10;자동 생성된 설명">
            <a:extLst>
              <a:ext uri="{FF2B5EF4-FFF2-40B4-BE49-F238E27FC236}">
                <a16:creationId xmlns="" xmlns:a16="http://schemas.microsoft.com/office/drawing/2014/main" id="{169A353A-8B1E-4EC2-BF0D-9F65007D6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6" y="1895790"/>
            <a:ext cx="2113870" cy="1064158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ED865F9-0DD5-4B76-B404-E3A0C9A2F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26" y="3459893"/>
            <a:ext cx="4828335" cy="26779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67DC996B-2E20-4367-9A9B-A7ABDE2C3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47" y="2239482"/>
            <a:ext cx="2634359" cy="2287196"/>
          </a:xfrm>
          <a:prstGeom prst="rect">
            <a:avLst/>
          </a:prstGeom>
        </p:spPr>
      </p:pic>
      <p:pic>
        <p:nvPicPr>
          <p:cNvPr id="20" name="그림 19" descr="기차, 트랙이(가) 표시된 사진&#10;&#10;자동 생성된 설명">
            <a:extLst>
              <a:ext uri="{FF2B5EF4-FFF2-40B4-BE49-F238E27FC236}">
                <a16:creationId xmlns="" xmlns:a16="http://schemas.microsoft.com/office/drawing/2014/main" id="{E781CC4F-6B1D-4AD1-9609-6E7D34C0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97" y="5635954"/>
            <a:ext cx="262920" cy="217195"/>
          </a:xfrm>
          <a:prstGeom prst="rect">
            <a:avLst/>
          </a:prstGeom>
        </p:spPr>
      </p:pic>
      <p:pic>
        <p:nvPicPr>
          <p:cNvPr id="21" name="그림 20" descr="기차, 트랙이(가) 표시된 사진&#10;&#10;자동 생성된 설명">
            <a:extLst>
              <a:ext uri="{FF2B5EF4-FFF2-40B4-BE49-F238E27FC236}">
                <a16:creationId xmlns="" xmlns:a16="http://schemas.microsoft.com/office/drawing/2014/main" id="{31350D35-E60E-4FF4-B083-7613847FF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94" y="5641230"/>
            <a:ext cx="262920" cy="217195"/>
          </a:xfrm>
          <a:prstGeom prst="rect">
            <a:avLst/>
          </a:prstGeom>
        </p:spPr>
      </p:pic>
      <p:pic>
        <p:nvPicPr>
          <p:cNvPr id="22" name="그림 21" descr="기차, 트랙이(가) 표시된 사진&#10;&#10;자동 생성된 설명">
            <a:extLst>
              <a:ext uri="{FF2B5EF4-FFF2-40B4-BE49-F238E27FC236}">
                <a16:creationId xmlns="" xmlns:a16="http://schemas.microsoft.com/office/drawing/2014/main" id="{654C2448-DA1D-4E01-AA57-E00879DB7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1" y="5635954"/>
            <a:ext cx="262920" cy="217195"/>
          </a:xfrm>
          <a:prstGeom prst="rect">
            <a:avLst/>
          </a:prstGeom>
        </p:spPr>
      </p:pic>
      <p:pic>
        <p:nvPicPr>
          <p:cNvPr id="27" name="그림 26" descr="기차, 트랙이(가) 표시된 사진&#10;&#10;자동 생성된 설명">
            <a:extLst>
              <a:ext uri="{FF2B5EF4-FFF2-40B4-BE49-F238E27FC236}">
                <a16:creationId xmlns="" xmlns:a16="http://schemas.microsoft.com/office/drawing/2014/main" id="{B89DD1A2-CF4F-422F-B268-7C61A0371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383" y="1028627"/>
            <a:ext cx="407475" cy="33661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생명력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생명력 표시하기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3151896" y="2404904"/>
            <a:ext cx="249200" cy="54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379223" y="1967369"/>
            <a:ext cx="233607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처음 장면이 시작되면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생명력갱신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보내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값만큼 복제본을 만듭니다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038027" y="1860659"/>
            <a:ext cx="2113870" cy="1099290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501056" y="3837621"/>
            <a:ext cx="2444867" cy="302327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192687" y="4131710"/>
            <a:ext cx="208409" cy="118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2765177" y="4220561"/>
            <a:ext cx="4135055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 각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no1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20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간격으로 배치하기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위한 계산식입니다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56894" y="4781670"/>
            <a:ext cx="3486955" cy="770633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3003276" y="5552303"/>
            <a:ext cx="297240" cy="30084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296891" y="5641545"/>
            <a:ext cx="3491087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no1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 해당하는 생명력 복제본과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비교하여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변수가 폭탄에 맞아 줄어들면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해당하는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no1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복제본을 삭제합니다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8933211" y="3426941"/>
            <a:ext cx="51812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9451332" y="3279723"/>
            <a:ext cx="887020" cy="267641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787978" y="3067294"/>
            <a:ext cx="214523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no1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1, 2, 3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저장하여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복제복을 만듭니다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779189" y="5853149"/>
            <a:ext cx="403258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인 상태에서 폭탄에 맞아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되면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번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복제본은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크므로 복제본이 삭제됩니다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3173" y="536641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❸       ❷       ❶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1" name="포인트가 5개인 별 20">
            <a:extLst>
              <a:ext uri="{FF2B5EF4-FFF2-40B4-BE49-F238E27FC236}">
                <a16:creationId xmlns="" xmlns:a16="http://schemas.microsoft.com/office/drawing/2014/main" id="{914AB7F3-2EA4-4363-ABF5-1B7C9EFC8057}"/>
              </a:ext>
            </a:extLst>
          </p:cNvPr>
          <p:cNvSpPr/>
          <p:nvPr/>
        </p:nvSpPr>
        <p:spPr>
          <a:xfrm>
            <a:off x="1449556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주차장, 측정기, 표지판, 스크린샷이(가) 표시된 사진&#10;&#10;자동 생성된 설명">
            <a:extLst>
              <a:ext uri="{FF2B5EF4-FFF2-40B4-BE49-F238E27FC236}">
                <a16:creationId xmlns="" xmlns:a16="http://schemas.microsoft.com/office/drawing/2014/main" id="{5D6E1C38-EF92-492F-99A0-9FD87B6D8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17" y="2949800"/>
            <a:ext cx="3410243" cy="3429565"/>
          </a:xfrm>
          <a:prstGeom prst="rect">
            <a:avLst/>
          </a:prstGeom>
        </p:spPr>
      </p:pic>
      <p:sp>
        <p:nvSpPr>
          <p:cNvPr id="52" name="포인트가 5개인 별 20">
            <a:extLst>
              <a:ext uri="{FF2B5EF4-FFF2-40B4-BE49-F238E27FC236}">
                <a16:creationId xmlns="" xmlns:a16="http://schemas.microsoft.com/office/drawing/2014/main" id="{70C2BB21-B2D5-4575-8626-4C53A080EE23}"/>
              </a:ext>
            </a:extLst>
          </p:cNvPr>
          <p:cNvSpPr/>
          <p:nvPr/>
        </p:nvSpPr>
        <p:spPr>
          <a:xfrm>
            <a:off x="1648465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9" y="1770715"/>
            <a:ext cx="84821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‘무라’ 오브젝트로 돌아옵니다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무라의 점프만으로는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폭탄을 모두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피하기 어렵습니다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그래서 자세를 낮추는 슬라이드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기능을 추가해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눌렀을 때 점프를 하는 부분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밑에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스페이스바를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눌렀을 때 슬라이드 되도록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스페이스바를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눌렀을 때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0.7’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동안 슬라이드 효과를 내고 다시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돌아오는지 확인하세요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무라 슬라이드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56" y="2949800"/>
            <a:ext cx="3636033" cy="194368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8434536" y="5365185"/>
            <a:ext cx="3370286" cy="1014180"/>
            <a:chOff x="3932727" y="4627001"/>
            <a:chExt cx="9785075" cy="529023"/>
          </a:xfrm>
        </p:grpSpPr>
        <p:sp>
          <p:nvSpPr>
            <p:cNvPr id="15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20" y="4770333"/>
              <a:ext cx="9752682" cy="385691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9997BB2-3324-4E14-A49D-BFB0A54B77A1}"/>
              </a:ext>
            </a:extLst>
          </p:cNvPr>
          <p:cNvSpPr/>
          <p:nvPr/>
        </p:nvSpPr>
        <p:spPr>
          <a:xfrm>
            <a:off x="8535922" y="5651873"/>
            <a:ext cx="317866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다시 원래 위치로 돌아오기 위해서는 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y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좌표와 방향에 반대의 값을 주면 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35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21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933E7432-8638-4672-9FEC-DB9250D7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생각 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4599432" y="605495"/>
            <a:ext cx="6851932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가속도와 점프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5420" y="1533261"/>
            <a:ext cx="10890864" cy="1353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게임에서의 주요 기능은 캐릭터들이 자연스럽게 점프를 하는 것입니다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자연스럽게 점프를 하려면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가속도의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개념과 원리를 알아야 하는데요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가속도란 시간에 따라 물체의 속도가 변하는 정도를 나타내는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일정한 속도에 추가적인 속도가 더해진다는 의미로 생각하면 되는데요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쉽게 물체를 높은 곳에서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떨어뜨리면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점점 속도가 붙어 빨라지게 되는 원리랍니다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중력 때문에 가속도가 붙는 건데 점프를 할 때도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올라갈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때는 점점 속도가 줄어들고 최고 높이까지 올라간 상태에서 멈췄다가 내려올 때는 반대로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점점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속도가 빨라집니다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237" y="2886452"/>
            <a:ext cx="5149229" cy="38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45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4" name="그림 13" descr="주차장, 스크린샷, 앉아있는이(가) 표시된 사진&#10;&#10;자동 생성된 설명">
            <a:extLst>
              <a:ext uri="{FF2B5EF4-FFF2-40B4-BE49-F238E27FC236}">
                <a16:creationId xmlns="" xmlns:a16="http://schemas.microsoft.com/office/drawing/2014/main" id="{B2D29DEE-7228-4CDC-91AB-A32B52B31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8" y="1834584"/>
            <a:ext cx="4098665" cy="44265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무라 슬라이드</a:t>
            </a:r>
          </a:p>
        </p:txBody>
      </p:sp>
      <p:sp>
        <p:nvSpPr>
          <p:cNvPr id="1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35642" y="4163832"/>
            <a:ext cx="3698823" cy="167679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935895" y="5002229"/>
            <a:ext cx="39841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334307" y="4670760"/>
            <a:ext cx="408977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0.7’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동안 비스듬히 낮은 자세를 유지했다가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 원래대로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돌아오기 위해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좌표에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+17’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방향을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77’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회전하게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1636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Blank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0" name="포인트가 5개인 별 20">
            <a:extLst>
              <a:ext uri="{FF2B5EF4-FFF2-40B4-BE49-F238E27FC236}">
                <a16:creationId xmlns="" xmlns:a16="http://schemas.microsoft.com/office/drawing/2014/main" id="{86CFAFD6-90A8-4F53-BB77-2B9CB502262F}"/>
              </a:ext>
            </a:extLst>
          </p:cNvPr>
          <p:cNvSpPr/>
          <p:nvPr/>
        </p:nvSpPr>
        <p:spPr>
          <a:xfrm>
            <a:off x="1648465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9454B4A-B3CB-4E98-AA45-CC8C96F14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2" y="4095250"/>
            <a:ext cx="4121150" cy="2289074"/>
          </a:xfrm>
          <a:prstGeom prst="rect">
            <a:avLst/>
          </a:prstGeom>
        </p:spPr>
      </p:pic>
      <p:pic>
        <p:nvPicPr>
          <p:cNvPr id="49" name="그림 48" descr="녹색, 실외이(가) 표시된 사진&#10;&#10;자동 생성된 설명">
            <a:extLst>
              <a:ext uri="{FF2B5EF4-FFF2-40B4-BE49-F238E27FC236}">
                <a16:creationId xmlns="" xmlns:a16="http://schemas.microsoft.com/office/drawing/2014/main" id="{379E9580-8D75-4420-8344-955AB2B05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79" y="4095250"/>
            <a:ext cx="3106223" cy="1382323"/>
          </a:xfrm>
          <a:prstGeom prst="rect">
            <a:avLst/>
          </a:prstGeom>
        </p:spPr>
      </p:pic>
      <p:sp>
        <p:nvSpPr>
          <p:cNvPr id="52" name="모서리가 둥근 직사각형 5">
            <a:extLst>
              <a:ext uri="{FF2B5EF4-FFF2-40B4-BE49-F238E27FC236}">
                <a16:creationId xmlns="" xmlns:a16="http://schemas.microsoft.com/office/drawing/2014/main" id="{70E2CDCE-5630-4AD1-B6DB-37FFE25C473F}"/>
              </a:ext>
            </a:extLst>
          </p:cNvPr>
          <p:cNvSpPr/>
          <p:nvPr/>
        </p:nvSpPr>
        <p:spPr>
          <a:xfrm>
            <a:off x="1335818" y="4692549"/>
            <a:ext cx="1184960" cy="16452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">
            <a:extLst>
              <a:ext uri="{FF2B5EF4-FFF2-40B4-BE49-F238E27FC236}">
                <a16:creationId xmlns="" xmlns:a16="http://schemas.microsoft.com/office/drawing/2014/main" id="{3A51C034-7D2F-4277-B05F-3BB185CB288F}"/>
              </a:ext>
            </a:extLst>
          </p:cNvPr>
          <p:cNvSpPr/>
          <p:nvPr/>
        </p:nvSpPr>
        <p:spPr>
          <a:xfrm>
            <a:off x="1844840" y="4941343"/>
            <a:ext cx="1409106" cy="157879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">
            <a:extLst>
              <a:ext uri="{FF2B5EF4-FFF2-40B4-BE49-F238E27FC236}">
                <a16:creationId xmlns="" xmlns:a16="http://schemas.microsoft.com/office/drawing/2014/main" id="{18CFFC6F-8145-40C6-AAD0-83FFA9F649EC}"/>
              </a:ext>
            </a:extLst>
          </p:cNvPr>
          <p:cNvSpPr/>
          <p:nvPr/>
        </p:nvSpPr>
        <p:spPr>
          <a:xfrm>
            <a:off x="1372130" y="5835272"/>
            <a:ext cx="720281" cy="17835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90670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이제 슬라이드까지 하게 되었지만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여전히 피할 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없는 폭탄이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무라가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할 수 있도록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눌러 점프를 하고 있는 동안에 숫자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누르면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하도록 하겠습니다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빈칸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지문을 보고 알맞은 블록을 채워 넣어 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무라 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2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단 점프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r="31789"/>
          <a:stretch/>
        </p:blipFill>
        <p:spPr>
          <a:xfrm>
            <a:off x="1007402" y="2952694"/>
            <a:ext cx="4126954" cy="10224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979" y="2952694"/>
            <a:ext cx="3628232" cy="10224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590979" y="5614199"/>
            <a:ext cx="487493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눌러 점프를 하고 있는 도중에 숫자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눌러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공중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회전하면서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하는지 확인해보세요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570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ABA893C-F6F4-4138-BB1D-F34C0F9DA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"/>
          <a:stretch/>
        </p:blipFill>
        <p:spPr>
          <a:xfrm>
            <a:off x="5990197" y="2035418"/>
            <a:ext cx="3514497" cy="356631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CFB1B83-9593-44AB-995E-D2B88E4C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035418"/>
            <a:ext cx="4886360" cy="27141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무라 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2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단 점프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03837" y="2681021"/>
            <a:ext cx="4759679" cy="1960181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13528" y="4641202"/>
            <a:ext cx="6808" cy="2782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657450" y="4852126"/>
            <a:ext cx="3512155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값은 점프를 하기 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무라의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 값입니다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즉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땅에 닿을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때까지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점프와 같은 형태로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점프높이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이용해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점프를 하되 방향을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7’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도씩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틀면서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공중회전을 하도록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주고 반복이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끝나면 원래의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바꾸고 방향도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도로 똑바로 서도록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582000" y="4229736"/>
            <a:ext cx="2825612" cy="1100146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407612" y="4779809"/>
            <a:ext cx="23559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643209" y="4229736"/>
            <a:ext cx="2073587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하고 있는 반복문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안에 다음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추가합니다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 신호를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보내고 점프를 모두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끝날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때까지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기다린 후 반복을 중단합니다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833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Debugging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9E9B0714-741F-4183-8A76-9B9FEECD2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529" y="925734"/>
            <a:ext cx="481183" cy="466378"/>
          </a:xfrm>
          <a:prstGeom prst="rect">
            <a:avLst/>
          </a:prstGeom>
        </p:spPr>
      </p:pic>
      <p:sp>
        <p:nvSpPr>
          <p:cNvPr id="50" name="포인트가 5개인 별 20">
            <a:extLst>
              <a:ext uri="{FF2B5EF4-FFF2-40B4-BE49-F238E27FC236}">
                <a16:creationId xmlns="" xmlns:a16="http://schemas.microsoft.com/office/drawing/2014/main" id="{5C4A840E-50C1-440B-867B-8511CBC43A54}"/>
              </a:ext>
            </a:extLst>
          </p:cNvPr>
          <p:cNvSpPr/>
          <p:nvPr/>
        </p:nvSpPr>
        <p:spPr>
          <a:xfrm>
            <a:off x="2019940" y="289920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FDE5283-A13D-477B-BA2C-B826353ED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79" y="2957278"/>
            <a:ext cx="4437242" cy="343528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04375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1055805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이제 슬라이드와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하며 모든 아이템을 얻을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 있게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되었습니다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‘별’ 아이템을 추가해보겠습니다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별‘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아이템은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해야만 얻을 수 있는 높은 곳에서 빠르게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지나가는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아이템입니다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‘별’에 닿으면 높은 점수를 얻게 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다른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아이템과 비슷하게 오른쪽 끝에서 나와 왼쪽으로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지나가는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구조입니다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디버깅 미션으로 지문과 다른 부분을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찾아 알맞게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수정해주세요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en-US" altLang="ko-KR" sz="1400" spc="-50" dirty="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(</a:t>
            </a:r>
            <a:r>
              <a:rPr lang="ko-KR" altLang="en-US" sz="1400" spc="-5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잘못된 부분은 모두 </a:t>
            </a:r>
            <a:r>
              <a:rPr lang="en-US" altLang="ko-KR" sz="1400" spc="-50" dirty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4</a:t>
            </a:r>
            <a:r>
              <a:rPr lang="ko-KR" altLang="en-US" sz="1400" spc="-5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군데입니다</a:t>
            </a:r>
            <a:r>
              <a:rPr lang="en-US" altLang="ko-KR" sz="1400" spc="-50" dirty="0" smtClean="0">
                <a:solidFill>
                  <a:schemeClr val="accent2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.)</a:t>
            </a:r>
            <a:endParaRPr lang="en-US" altLang="ko-KR" sz="1400" spc="-50" dirty="0">
              <a:solidFill>
                <a:schemeClr val="accent2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별 복제 움직이기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r="24449"/>
          <a:stretch/>
        </p:blipFill>
        <p:spPr>
          <a:xfrm>
            <a:off x="977157" y="2957278"/>
            <a:ext cx="5291838" cy="14300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125437" y="5399983"/>
            <a:ext cx="514355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생성하는 부분과 모양을 반복적으로 변경하여 반짝이는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주는 블록은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코딩되어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실행하여 별이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주기로 나타나서 무라에 닿았을 때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늘어나는지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확인하세요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7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6" name="그림 15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ADC7D4A3-F19B-4614-8D51-E9DB780B1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33" y="1868233"/>
            <a:ext cx="5609291" cy="42159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9E9B0714-741F-4183-8A76-9B9FEECD2F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529" y="925734"/>
            <a:ext cx="481183" cy="46637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04375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별 복제 움직이기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700584" y="386526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solidFill>
                  <a:srgbClr val="C0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➊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 왼쪽으로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-250’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작아야 하므로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&lt;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비교연산자를 사용해야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spc="-50" dirty="0">
                <a:solidFill>
                  <a:srgbClr val="C0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➋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가려면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x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좌표를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-35’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spc="-50" dirty="0">
                <a:solidFill>
                  <a:srgbClr val="C0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➌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왼쪽으로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계속 움직이려면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움직이기’ 블록을 사용해야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spc="-50" dirty="0">
                <a:solidFill>
                  <a:srgbClr val="C00000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➍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점수에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더해야 하므로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더하기’ 블록을 사용해야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129399" y="4187658"/>
            <a:ext cx="909201" cy="34278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3BAECEFE-30ED-4B13-A4DD-E69E7AEC9F52}"/>
              </a:ext>
            </a:extLst>
          </p:cNvPr>
          <p:cNvSpPr/>
          <p:nvPr/>
        </p:nvSpPr>
        <p:spPr>
          <a:xfrm>
            <a:off x="3514177" y="4614281"/>
            <a:ext cx="166751" cy="1632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4</a:t>
            </a:r>
            <a:endParaRPr lang="ko-KR" altLang="en-US" sz="1200" b="1"/>
          </a:p>
        </p:txBody>
      </p:sp>
      <p:cxnSp>
        <p:nvCxnSpPr>
          <p:cNvPr id="32" name="직선 연결선 31"/>
          <p:cNvCxnSpPr>
            <a:endCxn id="31" idx="0"/>
          </p:cNvCxnSpPr>
          <p:nvPr/>
        </p:nvCxnSpPr>
        <p:spPr>
          <a:xfrm>
            <a:off x="3597552" y="4530442"/>
            <a:ext cx="1" cy="838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615274" y="3438015"/>
            <a:ext cx="696338" cy="34278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884477" y="3438015"/>
            <a:ext cx="1049987" cy="34278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359483" y="3078387"/>
            <a:ext cx="321445" cy="34278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4759087" y="3801992"/>
            <a:ext cx="1" cy="838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61059" y="3332983"/>
            <a:ext cx="1" cy="838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5" idx="0"/>
          </p:cNvCxnSpPr>
          <p:nvPr/>
        </p:nvCxnSpPr>
        <p:spPr>
          <a:xfrm>
            <a:off x="3514177" y="2952628"/>
            <a:ext cx="6029" cy="1257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3BAECEFE-30ED-4B13-A4DD-E69E7AEC9F52}"/>
              </a:ext>
            </a:extLst>
          </p:cNvPr>
          <p:cNvSpPr/>
          <p:nvPr/>
        </p:nvSpPr>
        <p:spPr>
          <a:xfrm>
            <a:off x="4675711" y="3907024"/>
            <a:ext cx="166751" cy="1632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3</a:t>
            </a:r>
            <a:endParaRPr lang="ko-KR" altLang="en-US" sz="1200" b="1"/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3BAECEFE-30ED-4B13-A4DD-E69E7AEC9F52}"/>
              </a:ext>
            </a:extLst>
          </p:cNvPr>
          <p:cNvSpPr/>
          <p:nvPr/>
        </p:nvSpPr>
        <p:spPr>
          <a:xfrm>
            <a:off x="2877683" y="3195178"/>
            <a:ext cx="166751" cy="1632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200" b="1"/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BAECEFE-30ED-4B13-A4DD-E69E7AEC9F52}"/>
              </a:ext>
            </a:extLst>
          </p:cNvPr>
          <p:cNvSpPr/>
          <p:nvPr/>
        </p:nvSpPr>
        <p:spPr>
          <a:xfrm>
            <a:off x="3447277" y="2807629"/>
            <a:ext cx="166751" cy="1632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19085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32DE60B-AAD8-492B-8811-A69E37F42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14" y="905204"/>
            <a:ext cx="330579" cy="566359"/>
          </a:xfrm>
          <a:prstGeom prst="rect">
            <a:avLst/>
          </a:prstGeom>
        </p:spPr>
      </p:pic>
      <p:sp>
        <p:nvSpPr>
          <p:cNvPr id="40" name="포인트가 5개인 별 20">
            <a:extLst>
              <a:ext uri="{FF2B5EF4-FFF2-40B4-BE49-F238E27FC236}">
                <a16:creationId xmlns="" xmlns:a16="http://schemas.microsoft.com/office/drawing/2014/main" id="{74C94734-D6FC-4B4F-BAB4-9EBDC8772D6A}"/>
              </a:ext>
            </a:extLst>
          </p:cNvPr>
          <p:cNvSpPr/>
          <p:nvPr/>
        </p:nvSpPr>
        <p:spPr>
          <a:xfrm>
            <a:off x="1887473" y="277927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포인트가 5개인 별 20">
            <a:extLst>
              <a:ext uri="{FF2B5EF4-FFF2-40B4-BE49-F238E27FC236}">
                <a16:creationId xmlns="" xmlns:a16="http://schemas.microsoft.com/office/drawing/2014/main" id="{62AA4871-9BE1-4D78-8AD1-E53B12AA8509}"/>
              </a:ext>
            </a:extLst>
          </p:cNvPr>
          <p:cNvSpPr/>
          <p:nvPr/>
        </p:nvSpPr>
        <p:spPr>
          <a:xfrm>
            <a:off x="1647461" y="277927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사탕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92482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‘사탕’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사탕’ 오브젝트도 별처럼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점프로만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얻을 수 있는 중요한 아이템입니다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사탕’을 얻으면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자석 효과가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발동하여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동안 동전이 무라에게 빨려 들어오는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그러면 많은 점수도 얻을 수 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자석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위해서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자석효과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사용하게 되는데 평소에 값이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이였다가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‘사탕’을 먹으면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변경하고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후에 다시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사탕 복제 움직이기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6" y="2939859"/>
            <a:ext cx="5511181" cy="956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55" y="3992735"/>
            <a:ext cx="5511181" cy="17911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55" y="5879943"/>
            <a:ext cx="5511181" cy="7616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562409" y="5648978"/>
            <a:ext cx="5140947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‘별’ 오브젝트의 블록을 참조하여 미션을 수행하세요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자석효과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변수만 설정했기 때문에 아직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빨려 들어오는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효과는 나지 않습니다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그리고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17’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초마다 사탕이 나오고 닿으면 점수가 올라가는지 확인하세요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35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462DCD2-44B7-4890-B331-E3C30350A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25" y="2042105"/>
            <a:ext cx="4037981" cy="38098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E844A040-1A45-46B5-A961-1A365BFE3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0" y="1836945"/>
            <a:ext cx="2132835" cy="13945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7956C2BB-C972-4C4E-86B8-3AC9A684C1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3848196"/>
            <a:ext cx="2746093" cy="22025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32DE60B-AAD8-492B-8811-A69E37F42F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14" y="905204"/>
            <a:ext cx="330579" cy="5663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사탕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사탕 복제 움직이기</a:t>
            </a:r>
          </a:p>
        </p:txBody>
      </p:sp>
      <p:sp>
        <p:nvSpPr>
          <p:cNvPr id="1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03838" y="2178513"/>
            <a:ext cx="2015248" cy="968341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111462" y="3130744"/>
            <a:ext cx="170419" cy="3576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36795" y="5162591"/>
            <a:ext cx="2486454" cy="653323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442127" y="5815914"/>
            <a:ext cx="264150" cy="1953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728398" y="3254516"/>
            <a:ext cx="20416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초마다 왼쪽으로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45’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가장 빠른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속도로 움직입니다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2706277" y="5880667"/>
            <a:ext cx="3650139" cy="662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자석효과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인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경우는 이미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효과가 발동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중인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상태로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경우에 </a:t>
            </a:r>
            <a:r>
              <a:rPr lang="ko-KR" altLang="en-US" sz="1300" spc="-50" dirty="0" err="1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복제본을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만들지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않게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1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609180" y="3146854"/>
            <a:ext cx="2804874" cy="263611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762143" y="4469015"/>
            <a:ext cx="1976408" cy="778488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414054" y="3256485"/>
            <a:ext cx="395466" cy="3442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738551" y="4819609"/>
            <a:ext cx="23889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992531" y="4318854"/>
            <a:ext cx="3655683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자석효과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정한 후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후 다시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정하게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이렇게 변수를 이용한 방법은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특정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시간 동안 효과를 줄 수 있는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유용한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방법입니다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008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264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 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5" name="포인트가 5개인 별 20">
            <a:extLst>
              <a:ext uri="{FF2B5EF4-FFF2-40B4-BE49-F238E27FC236}">
                <a16:creationId xmlns="" xmlns:a16="http://schemas.microsoft.com/office/drawing/2014/main" id="{0F929864-75BC-4DE2-A670-BE783613BE6E}"/>
              </a:ext>
            </a:extLst>
          </p:cNvPr>
          <p:cNvSpPr/>
          <p:nvPr/>
        </p:nvSpPr>
        <p:spPr>
          <a:xfrm>
            <a:off x="1773173" y="287452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포인트가 5개인 별 20">
            <a:extLst>
              <a:ext uri="{FF2B5EF4-FFF2-40B4-BE49-F238E27FC236}">
                <a16:creationId xmlns="" xmlns:a16="http://schemas.microsoft.com/office/drawing/2014/main" id="{356196A1-7674-4366-B8DC-9586D89F4213}"/>
              </a:ext>
            </a:extLst>
          </p:cNvPr>
          <p:cNvSpPr/>
          <p:nvPr/>
        </p:nvSpPr>
        <p:spPr>
          <a:xfrm>
            <a:off x="1533161" y="287452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5F2850EC-17C8-49A3-AAC2-00F96D884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576168"/>
            <a:ext cx="3215903" cy="440698"/>
          </a:xfrm>
          <a:prstGeom prst="rect">
            <a:avLst/>
          </a:prstGeom>
        </p:spPr>
      </p:pic>
      <p:pic>
        <p:nvPicPr>
          <p:cNvPr id="49" name="그림 4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F3CF3D9-60F9-42A2-8CE8-4DF376858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038" y="3567417"/>
            <a:ext cx="4502104" cy="2575229"/>
          </a:xfrm>
          <a:prstGeom prst="rect">
            <a:avLst/>
          </a:prstGeom>
        </p:spPr>
      </p:pic>
      <p:sp>
        <p:nvSpPr>
          <p:cNvPr id="50" name="모서리가 둥근 직사각형 5">
            <a:extLst>
              <a:ext uri="{FF2B5EF4-FFF2-40B4-BE49-F238E27FC236}">
                <a16:creationId xmlns="" xmlns:a16="http://schemas.microsoft.com/office/drawing/2014/main" id="{6D9E8B26-8C39-4304-A130-BEBEADAD78BB}"/>
              </a:ext>
            </a:extLst>
          </p:cNvPr>
          <p:cNvSpPr/>
          <p:nvPr/>
        </p:nvSpPr>
        <p:spPr>
          <a:xfrm>
            <a:off x="5237434" y="3654149"/>
            <a:ext cx="1748251" cy="250586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개체이(가) 표시된 사진&#10;&#10;자동 생성된 설명">
            <a:extLst>
              <a:ext uri="{FF2B5EF4-FFF2-40B4-BE49-F238E27FC236}">
                <a16:creationId xmlns="" xmlns:a16="http://schemas.microsoft.com/office/drawing/2014/main" id="{74345AE1-1BE9-4F4B-94DA-B82EE8A786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74" y="926597"/>
            <a:ext cx="525294" cy="51156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동전’ 오브젝트를 다시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사탕을 먹었을 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자석 효과를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내기 위해서 동전의 움직임을 자석 효과가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발동하면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무라의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위치에 따라서 동전의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변경합니다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빈칸 미션으로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지문을 보고 알맞은 블록을 조립하세요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자석 효과 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77156" y="3095934"/>
            <a:ext cx="3957309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기존의 이 하나의 블록을 다음의 블록으로 변경해야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r="47280"/>
          <a:stretch/>
        </p:blipFill>
        <p:spPr>
          <a:xfrm>
            <a:off x="977157" y="3567417"/>
            <a:ext cx="3413612" cy="1133902"/>
          </a:xfrm>
          <a:prstGeom prst="rect">
            <a:avLst/>
          </a:prstGeom>
        </p:spPr>
      </p:pic>
      <p:sp>
        <p:nvSpPr>
          <p:cNvPr id="21" name="모서리가 둥근 직사각형 5">
            <a:extLst>
              <a:ext uri="{FF2B5EF4-FFF2-40B4-BE49-F238E27FC236}">
                <a16:creationId xmlns="" xmlns:a16="http://schemas.microsoft.com/office/drawing/2014/main" id="{6D9E8B26-8C39-4304-A130-BEBEADAD78BB}"/>
              </a:ext>
            </a:extLst>
          </p:cNvPr>
          <p:cNvSpPr/>
          <p:nvPr/>
        </p:nvSpPr>
        <p:spPr>
          <a:xfrm>
            <a:off x="6769672" y="3947802"/>
            <a:ext cx="1616447" cy="250586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5">
            <a:extLst>
              <a:ext uri="{FF2B5EF4-FFF2-40B4-BE49-F238E27FC236}">
                <a16:creationId xmlns="" xmlns:a16="http://schemas.microsoft.com/office/drawing/2014/main" id="{6D9E8B26-8C39-4304-A130-BEBEADAD78BB}"/>
              </a:ext>
            </a:extLst>
          </p:cNvPr>
          <p:cNvSpPr/>
          <p:nvPr/>
        </p:nvSpPr>
        <p:spPr>
          <a:xfrm>
            <a:off x="5031489" y="5603608"/>
            <a:ext cx="1945958" cy="250586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380127" y="3567417"/>
            <a:ext cx="2121252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동전이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무라보다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밑에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있다면 위로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올라가고 아래에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있다면 위로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올라가는 원리입니다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380127" y="5153548"/>
            <a:ext cx="203729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동전이 위에 있으려면 </a:t>
            </a:r>
            <a:r>
              <a:rPr lang="ko-KR" altLang="en-US" sz="1300" spc="-50" dirty="0" err="1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무라의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좌표보다 커야하고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아래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있으려면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작아야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36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6" name="그림 15" descr="개체이(가) 표시된 사진&#10;&#10;자동 생성된 설명">
            <a:extLst>
              <a:ext uri="{FF2B5EF4-FFF2-40B4-BE49-F238E27FC236}">
                <a16:creationId xmlns="" xmlns:a16="http://schemas.microsoft.com/office/drawing/2014/main" id="{74345AE1-1BE9-4F4B-94DA-B82EE8A786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74" y="926597"/>
            <a:ext cx="525294" cy="511561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5272403-6E5A-4B12-B403-614F15FB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763201"/>
            <a:ext cx="4718277" cy="43534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DE55EB4D-8571-4BF3-BEF0-22BA025A46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98" y="4783708"/>
            <a:ext cx="700958" cy="7009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25F5E75-42DF-4B14-B54A-595E0E972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715" y="5766743"/>
            <a:ext cx="700958" cy="700958"/>
          </a:xfrm>
          <a:prstGeom prst="rect">
            <a:avLst/>
          </a:prstGeom>
        </p:spPr>
      </p:pic>
      <p:pic>
        <p:nvPicPr>
          <p:cNvPr id="21" name="그림 20" descr="개체이(가) 표시된 사진&#10;&#10;자동 생성된 설명">
            <a:extLst>
              <a:ext uri="{FF2B5EF4-FFF2-40B4-BE49-F238E27FC236}">
                <a16:creationId xmlns="" xmlns:a16="http://schemas.microsoft.com/office/drawing/2014/main" id="{5563FC25-563A-467C-B783-3C25DBC633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60" y="5478162"/>
            <a:ext cx="369351" cy="35969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D66C1B4-E5B2-4537-BEC5-B9A1D6EAA349}"/>
              </a:ext>
            </a:extLst>
          </p:cNvPr>
          <p:cNvCxnSpPr/>
          <p:nvPr/>
        </p:nvCxnSpPr>
        <p:spPr>
          <a:xfrm flipH="1" flipV="1">
            <a:off x="8170426" y="5278570"/>
            <a:ext cx="1040831" cy="3240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31C293BB-298E-418E-ABCE-E9A458944DA3}"/>
              </a:ext>
            </a:extLst>
          </p:cNvPr>
          <p:cNvCxnSpPr>
            <a:cxnSpLocks/>
          </p:cNvCxnSpPr>
          <p:nvPr/>
        </p:nvCxnSpPr>
        <p:spPr>
          <a:xfrm flipH="1">
            <a:off x="8170426" y="5766743"/>
            <a:ext cx="1040831" cy="2707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동전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동전 자석 효과 내기</a:t>
            </a:r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21019" y="2743200"/>
            <a:ext cx="4589496" cy="2734962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725597" y="3795579"/>
            <a:ext cx="23889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964495" y="3006971"/>
            <a:ext cx="4712633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기존에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동안 왼쪽으로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움직이는 하나의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다음과 같이 변경합니다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자석효과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아닐 경우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기존대로 움직이고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‘1’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 경우에만 효과가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발생합니다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‘0.03’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동안 움직여 빠르게 빨려 들어가는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것처럼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좌표와 동전의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비교하여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y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좌표를 위 또는 아래로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만큼씩 변경하면서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움직이게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하는 원리입니다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704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3" name="포인트가 5개인 별 20">
            <a:extLst>
              <a:ext uri="{FF2B5EF4-FFF2-40B4-BE49-F238E27FC236}">
                <a16:creationId xmlns="" xmlns:a16="http://schemas.microsoft.com/office/drawing/2014/main" id="{B96DE232-E5DD-4A8E-BC77-10A522AEAA67}"/>
              </a:ext>
            </a:extLst>
          </p:cNvPr>
          <p:cNvSpPr/>
          <p:nvPr/>
        </p:nvSpPr>
        <p:spPr>
          <a:xfrm>
            <a:off x="1773173" y="287452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포인트가 5개인 별 20">
            <a:extLst>
              <a:ext uri="{FF2B5EF4-FFF2-40B4-BE49-F238E27FC236}">
                <a16:creationId xmlns="" xmlns:a16="http://schemas.microsoft.com/office/drawing/2014/main" id="{DE2E3B28-35C3-4811-8BA4-B49EC672185A}"/>
              </a:ext>
            </a:extLst>
          </p:cNvPr>
          <p:cNvSpPr/>
          <p:nvPr/>
        </p:nvSpPr>
        <p:spPr>
          <a:xfrm>
            <a:off x="1533161" y="287452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녹화_2019_12_17_00_28_10_548">
            <a:hlinkClick r:id="" action="ppaction://media"/>
            <a:extLst>
              <a:ext uri="{FF2B5EF4-FFF2-40B4-BE49-F238E27FC236}">
                <a16:creationId xmlns="" xmlns:a16="http://schemas.microsoft.com/office/drawing/2014/main" id="{4DDF2B61-963A-4F7A-BA07-AC8C425C8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8957" y="2352115"/>
            <a:ext cx="2184400" cy="4089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D77BC160-93B0-40BF-BEDC-E76526CBF4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289" y="871378"/>
            <a:ext cx="451669" cy="71702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945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 안의 아이템들의 모든 구현은 끝났습니다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다른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캐릭터들을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활성화 해보도록 하겠습니다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제크’ 오브젝트를 선택합니다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무라’의 블록들을 복사해서 신호 이름을 변경해야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그리고 제크의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미션 지문에 따라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변경해보세요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캐릭터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r="20250"/>
          <a:stretch/>
        </p:blipFill>
        <p:spPr>
          <a:xfrm>
            <a:off x="977156" y="2589856"/>
            <a:ext cx="5213919" cy="1375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r="20121"/>
          <a:stretch/>
        </p:blipFill>
        <p:spPr>
          <a:xfrm>
            <a:off x="977156" y="4116082"/>
            <a:ext cx="5222308" cy="11713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381898" y="3277689"/>
            <a:ext cx="2954625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 선택 장면부터 시작하여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선택 시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제크가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보여지고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조건에 맞게 하는지 확인하세요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495999" y="5535379"/>
            <a:ext cx="2726422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제크는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 시 공중 회전하지 않고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그림처럼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25’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도로 기운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상태로 점프했다가 내려오도록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D77BC160-93B0-40BF-BEDC-E76526CBF4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558" y="4462372"/>
            <a:ext cx="547124" cy="8685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D77BC160-93B0-40BF-BEDC-E76526CBF4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00">
            <a:off x="7034330" y="4474716"/>
            <a:ext cx="547124" cy="86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포인트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4660064" y="2326375"/>
            <a:ext cx="66157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100" spc="2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100" spc="2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endParaRPr lang="en-US" altLang="ko-KR" sz="1100" spc="2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4599432" y="605495"/>
            <a:ext cx="6851932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장면과 변수 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5420" y="1533261"/>
            <a:ext cx="10890864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게임 작품은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장면과 많은 변수가 있으니 각 장면과 변수를 한 번씩 살펴보고 작품 미션을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수행해주세요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변수에 대한 자세한 설명은 각 미션에서 확인해주세요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8" y="2326375"/>
            <a:ext cx="3578764" cy="2921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1643" y="2295597"/>
            <a:ext cx="5052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시작</a:t>
            </a:r>
            <a:endParaRPr lang="ko-KR" altLang="en-US" sz="1350" b="1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4599431" y="2515208"/>
            <a:ext cx="7426923" cy="34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처음 시작했을 때 나오는 </a:t>
            </a:r>
            <a:r>
              <a:rPr lang="ko-KR" altLang="en-US" sz="1200" spc="-50" dirty="0" err="1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인트로</a:t>
            </a:r>
            <a:r>
              <a:rPr lang="ko-KR" altLang="en-US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화면입니다</a:t>
            </a:r>
            <a:r>
              <a:rPr lang="en-US" altLang="ko-KR" sz="1200" spc="-5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 </a:t>
            </a:r>
            <a:r>
              <a:rPr lang="ko-KR" altLang="en-US" sz="1200" spc="-5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버튼을 </a:t>
            </a:r>
            <a:r>
              <a:rPr lang="ko-KR" altLang="en-US" sz="1200" spc="-5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통해 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[</a:t>
            </a:r>
            <a:r>
              <a:rPr lang="ko-KR" altLang="en-US" sz="1200" spc="-5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장면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4-</a:t>
            </a:r>
            <a:r>
              <a:rPr lang="ko-KR" altLang="en-US" sz="1200" spc="-5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캐릭터선택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]</a:t>
            </a:r>
            <a:r>
              <a:rPr lang="ko-KR" altLang="en-US" sz="1200" spc="-5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이나 </a:t>
            </a:r>
            <a:r>
              <a:rPr lang="en-US" altLang="ko-KR" sz="1200" spc="-5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[</a:t>
            </a:r>
            <a:r>
              <a:rPr lang="ko-KR" altLang="en-US" sz="1200" spc="-5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장면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5-</a:t>
            </a:r>
            <a:r>
              <a:rPr lang="ko-KR" altLang="en-US" sz="1200" spc="-5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랭킹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]</a:t>
            </a:r>
            <a:r>
              <a:rPr lang="ko-KR" altLang="en-US" sz="1200" spc="-5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으로 넘어갈 수 있습니다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4660064" y="2943543"/>
            <a:ext cx="66157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100" spc="2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100" spc="2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endParaRPr lang="en-US" altLang="ko-KR" sz="1100" spc="2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21643" y="2912765"/>
            <a:ext cx="5052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메인</a:t>
            </a:r>
            <a:endParaRPr lang="ko-KR" altLang="en-US" sz="1350" b="1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4599431" y="3132376"/>
            <a:ext cx="7426923" cy="34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실제 게임이 실행되는 가장 중요한 장면입니다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4660064" y="3560711"/>
            <a:ext cx="66157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100" spc="2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100" spc="2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endParaRPr lang="en-US" altLang="ko-KR" sz="1100" spc="2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21643" y="3529933"/>
            <a:ext cx="825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게임오버</a:t>
            </a:r>
            <a:endParaRPr lang="ko-KR" altLang="en-US" sz="1350" b="1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4599431" y="3749544"/>
            <a:ext cx="7426923" cy="34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주어진 시간 전에 생명력을 잃으면 게임을 </a:t>
            </a:r>
            <a:r>
              <a:rPr lang="ko-KR" altLang="en-US" sz="1200" spc="-5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종료하고 다시 </a:t>
            </a:r>
            <a:r>
              <a:rPr lang="ko-KR" altLang="en-US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시작할 수 있게 해줍니다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4660064" y="4177879"/>
            <a:ext cx="66157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100" spc="2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100" spc="2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4</a:t>
            </a:r>
            <a:endParaRPr lang="en-US" altLang="ko-KR" sz="1100" spc="2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21643" y="4147101"/>
            <a:ext cx="986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캐릭터선택</a:t>
            </a:r>
            <a:endParaRPr lang="ko-KR" altLang="en-US" sz="1350" b="1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4599431" y="4366712"/>
            <a:ext cx="7426923" cy="34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처음 게임을 시작할 캐릭터를 선택하는 장면입니다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4660064" y="4797012"/>
            <a:ext cx="661579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100" spc="2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100" spc="2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</a:t>
            </a:r>
            <a:endParaRPr lang="en-US" altLang="ko-KR" sz="1100" spc="2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1643" y="4766234"/>
            <a:ext cx="5052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랭킹</a:t>
            </a:r>
            <a:endParaRPr lang="ko-KR" altLang="en-US" sz="1350" b="1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4599431" y="4985845"/>
            <a:ext cx="7426923" cy="34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주어진 시간이 끝나면 랭킹 기록에 자신을 </a:t>
            </a:r>
            <a:r>
              <a:rPr lang="ko-KR" altLang="en-US" sz="1200" spc="-5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등록하고 랭킹 </a:t>
            </a:r>
            <a:r>
              <a:rPr lang="ko-KR" altLang="en-US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기록을 볼 수 있는 장면입니다</a:t>
            </a:r>
            <a:r>
              <a:rPr lang="en-US" altLang="ko-KR" sz="12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27708" y="5516759"/>
            <a:ext cx="6609893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주요 변수 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37" y="5903471"/>
            <a:ext cx="1266825" cy="2857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42" y="6348533"/>
            <a:ext cx="1362075" cy="28575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3" y="5918027"/>
            <a:ext cx="1400175" cy="28575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43" y="6346610"/>
            <a:ext cx="1285875" cy="2857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37" y="6346610"/>
            <a:ext cx="1285875" cy="2857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57" y="5903471"/>
            <a:ext cx="1266825" cy="2857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17" y="5932200"/>
            <a:ext cx="1000125" cy="28575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72" y="5932200"/>
            <a:ext cx="1266825" cy="2857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98" y="6338916"/>
            <a:ext cx="1409700" cy="28575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04" y="6338916"/>
            <a:ext cx="1123950" cy="28575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52" y="5918027"/>
            <a:ext cx="1676400" cy="28575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3" y="6338916"/>
            <a:ext cx="12668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50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제크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캐릭터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77BC160-93B0-40BF-BEDC-E76526CBF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289" y="871378"/>
            <a:ext cx="451669" cy="717024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05840909-A623-4F63-8F31-C5EA2FE9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3510318"/>
            <a:ext cx="4718655" cy="2645921"/>
          </a:xfrm>
          <a:prstGeom prst="rect">
            <a:avLst/>
          </a:prstGeom>
        </p:spPr>
      </p:pic>
      <p:pic>
        <p:nvPicPr>
          <p:cNvPr id="18" name="그림 17" descr="주차장, 측정기, 앉아있는, 실내이(가) 표시된 사진&#10;&#10;자동 생성된 설명">
            <a:extLst>
              <a:ext uri="{FF2B5EF4-FFF2-40B4-BE49-F238E27FC236}">
                <a16:creationId xmlns="" xmlns:a16="http://schemas.microsoft.com/office/drawing/2014/main" id="{D4C86743-8DE0-475A-A084-316B7AA3D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52" y="1853462"/>
            <a:ext cx="4135070" cy="439169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198584" y="2712189"/>
            <a:ext cx="240314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점프하는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반복문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전에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도만큼 회전하여 기운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상태로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점프를 하게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반복문 안의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7’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도씩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회전하는 무라의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블록은 삭제해야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79946" y="3609479"/>
            <a:ext cx="811319" cy="237591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3132438" y="3937686"/>
            <a:ext cx="415619" cy="3550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49287" y="4136871"/>
            <a:ext cx="1989329" cy="328037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495643" y="1962539"/>
            <a:ext cx="605373" cy="237591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970508" y="4544954"/>
            <a:ext cx="799070" cy="25770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6105252" y="6245154"/>
            <a:ext cx="4090055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개의 신호외에 나머지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블록들은 무라와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동일합니다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639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4F2D809-E3A0-47FF-BC3F-ED4C4FE70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21" y="5809673"/>
            <a:ext cx="9336843" cy="278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28FD27B-53BF-49DA-94D3-309AEB25F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20" y="3306599"/>
            <a:ext cx="664601" cy="644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366E39C-8714-4086-8C62-BD5CB1C445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16" y="3277655"/>
            <a:ext cx="608976" cy="6366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D29AAE4D-D948-4E29-97ED-AFEAD7255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87" y="3240076"/>
            <a:ext cx="812474" cy="711814"/>
          </a:xfrm>
          <a:prstGeom prst="rect">
            <a:avLst/>
          </a:prstGeom>
        </p:spPr>
      </p:pic>
      <p:pic>
        <p:nvPicPr>
          <p:cNvPr id="14" name="그림 13" descr="개체이(가) 표시된 사진&#10;&#10;자동 생성된 설명">
            <a:extLst>
              <a:ext uri="{FF2B5EF4-FFF2-40B4-BE49-F238E27FC236}">
                <a16:creationId xmlns="" xmlns:a16="http://schemas.microsoft.com/office/drawing/2014/main" id="{F0140B5A-B8B5-4F11-AD73-529D93F62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56" y="3246675"/>
            <a:ext cx="717370" cy="6986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798DE021-E633-4110-B0A5-E426BD56E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49" y="3032969"/>
            <a:ext cx="608976" cy="1043321"/>
          </a:xfrm>
          <a:prstGeom prst="rect">
            <a:avLst/>
          </a:prstGeom>
        </p:spPr>
      </p:pic>
      <p:pic>
        <p:nvPicPr>
          <p:cNvPr id="40" name="그림 39" descr="모니터이(가) 표시된 사진&#10;&#10;자동 생성된 설명">
            <a:extLst>
              <a:ext uri="{FF2B5EF4-FFF2-40B4-BE49-F238E27FC236}">
                <a16:creationId xmlns="" xmlns:a16="http://schemas.microsoft.com/office/drawing/2014/main" id="{DA5D22B3-DCE8-4A0D-8869-D3E67662E4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60" y="2634701"/>
            <a:ext cx="2054376" cy="32268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74543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아이템 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5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개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228FD27B-53BF-49DA-94D3-309AEB25F0C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966" y="934684"/>
            <a:ext cx="306899" cy="2974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366E39C-8714-4086-8C62-BD5CB1C445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967" y="949632"/>
            <a:ext cx="281213" cy="2939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D29AAE4D-D948-4E29-97ED-AFEAD7255A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10" y="1406669"/>
            <a:ext cx="289447" cy="253586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="" xmlns:a16="http://schemas.microsoft.com/office/drawing/2014/main" id="{F0140B5A-B8B5-4F11-AD73-529D93F622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78" y="1369249"/>
            <a:ext cx="299787" cy="2919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798DE021-E633-4110-B0A5-E426BD56EB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624" y="842521"/>
            <a:ext cx="281240" cy="48183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제크를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선택하여 게임 플레이를 할 수 있게 되었습니다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그런데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제크는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아이템들을 먹을 수 없는 상태입니다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폭탄도 맞지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않습니다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각각의 아이템 오브젝트에서 ‘무라에 닿았는가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찾아 다른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캐릭터들도 추가해야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아이템 캐릭터 닿는 조건 변경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7080" y="4210958"/>
            <a:ext cx="6646487" cy="112856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977080" y="5339520"/>
            <a:ext cx="5444197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 중 하나만 만족해도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참이 되도록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하려면 ‘또는’ 연산 블록을 사용해야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121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39" name="그림 38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842FB8A7-3E88-4A87-8499-BB13D5102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96" y="2951161"/>
            <a:ext cx="4949949" cy="2708234"/>
          </a:xfrm>
          <a:prstGeom prst="rect">
            <a:avLst/>
          </a:prstGeom>
        </p:spPr>
      </p:pic>
      <p:pic>
        <p:nvPicPr>
          <p:cNvPr id="13" name="그림 12" descr="기기, 다리미이(가) 표시된 사진&#10;&#10;자동 생성된 설명">
            <a:extLst>
              <a:ext uri="{FF2B5EF4-FFF2-40B4-BE49-F238E27FC236}">
                <a16:creationId xmlns="" xmlns:a16="http://schemas.microsoft.com/office/drawing/2014/main" id="{63124F8D-1DE8-424E-ACB8-A28F54996F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04" y="949725"/>
            <a:ext cx="511433" cy="57429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호이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7951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호이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무라’의 블록들을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복사해서 신호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이름을 변경합니다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그리고 호이의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점프는 약간 높게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그리고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반대 방향으로 공중 회전을 하도록 변경합니다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슬라이드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효과도 뒤로 기울지 않고 앞으로 엎어진 듯한 효과를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겁니다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주어진 지문과 블록을 따라서 변경해보세요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호이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캐릭터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r="18634"/>
          <a:stretch/>
        </p:blipFill>
        <p:spPr>
          <a:xfrm>
            <a:off x="1015313" y="2945872"/>
            <a:ext cx="4784125" cy="125353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9101041" y="4118400"/>
            <a:ext cx="20676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시계 반대 방향으로 회전하기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위해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-7’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만큼 회전합니다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8353168" y="4464648"/>
            <a:ext cx="823783" cy="1897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345906" y="4532287"/>
            <a:ext cx="2007262" cy="278610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8579393" y="2940824"/>
            <a:ext cx="2521607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무라보다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조금 더 높이 점프합니다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cxnSp>
        <p:nvCxnSpPr>
          <p:cNvPr id="24" name="직선 화살표 연결선 23"/>
          <p:cNvCxnSpPr>
            <a:stCxn id="25" idx="3"/>
          </p:cNvCxnSpPr>
          <p:nvPr/>
        </p:nvCxnSpPr>
        <p:spPr>
          <a:xfrm flipV="1">
            <a:off x="8353168" y="3146854"/>
            <a:ext cx="283911" cy="136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046223" y="2971230"/>
            <a:ext cx="2306945" cy="378485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349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7" name="그림 26" descr="기기, 다리미이(가) 표시된 사진&#10;&#10;자동 생성된 설명">
            <a:extLst>
              <a:ext uri="{FF2B5EF4-FFF2-40B4-BE49-F238E27FC236}">
                <a16:creationId xmlns="" xmlns:a16="http://schemas.microsoft.com/office/drawing/2014/main" id="{63124F8D-1DE8-424E-ACB8-A28F54996F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04" y="949725"/>
            <a:ext cx="511433" cy="57429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609611" y="1195906"/>
            <a:ext cx="3722065" cy="5410840"/>
            <a:chOff x="3609611" y="1195906"/>
            <a:chExt cx="3582021" cy="5288352"/>
          </a:xfrm>
        </p:grpSpPr>
        <p:pic>
          <p:nvPicPr>
            <p:cNvPr id="13" name="그림 12" descr="주차장, 측정기이(가) 표시된 사진&#10;&#10;자동 생성된 설명">
              <a:extLst>
                <a:ext uri="{FF2B5EF4-FFF2-40B4-BE49-F238E27FC236}">
                  <a16:creationId xmlns="" xmlns:a16="http://schemas.microsoft.com/office/drawing/2014/main" id="{3B4BF9B5-056B-468C-BA64-07824A49D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611" y="1195906"/>
              <a:ext cx="2839307" cy="3429358"/>
            </a:xfrm>
            <a:prstGeom prst="rect">
              <a:avLst/>
            </a:prstGeom>
          </p:spPr>
        </p:pic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1BF77887-63B1-4954-B92E-FB03E685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584" y="4613241"/>
              <a:ext cx="3510048" cy="1871017"/>
            </a:xfrm>
            <a:prstGeom prst="rect">
              <a:avLst/>
            </a:prstGeom>
          </p:spPr>
        </p:pic>
      </p:grpSp>
      <p:pic>
        <p:nvPicPr>
          <p:cNvPr id="19" name="그림 18" descr="기기, 다리미이(가) 표시된 사진&#10;&#10;자동 생성된 설명">
            <a:extLst>
              <a:ext uri="{FF2B5EF4-FFF2-40B4-BE49-F238E27FC236}">
                <a16:creationId xmlns="" xmlns:a16="http://schemas.microsoft.com/office/drawing/2014/main" id="{BC74D363-DA06-4494-AF37-9DE0A32E71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6703">
            <a:off x="8590353" y="4232259"/>
            <a:ext cx="587657" cy="65988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호이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호이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캐릭터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451967" y="4943411"/>
            <a:ext cx="3029221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앞으로 기울어져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슬라이드를 하게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3" name="직선 화살표 연결선 22"/>
          <p:cNvCxnSpPr>
            <a:stCxn id="28" idx="3"/>
          </p:cNvCxnSpPr>
          <p:nvPr/>
        </p:nvCxnSpPr>
        <p:spPr>
          <a:xfrm flipV="1">
            <a:off x="7331675" y="5372029"/>
            <a:ext cx="415619" cy="2356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254952" y="3799371"/>
            <a:ext cx="2153694" cy="286597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645144" y="1237424"/>
            <a:ext cx="1833018" cy="286597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4007920" y="4978911"/>
            <a:ext cx="3323755" cy="1257449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914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35" name="그림 34" descr="스크린샷, 전화, 휴대폰이(가) 표시된 사진&#10;&#10;자동 생성된 설명">
            <a:extLst>
              <a:ext uri="{FF2B5EF4-FFF2-40B4-BE49-F238E27FC236}">
                <a16:creationId xmlns="" xmlns:a16="http://schemas.microsoft.com/office/drawing/2014/main" id="{5F310D96-8253-4ABA-ADAC-086DB67C4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3" y="3984352"/>
            <a:ext cx="4389987" cy="2476125"/>
          </a:xfrm>
          <a:prstGeom prst="rect">
            <a:avLst/>
          </a:prstGeom>
        </p:spPr>
      </p:pic>
      <p:pic>
        <p:nvPicPr>
          <p:cNvPr id="39" name="그림 38" descr="주차장, 측정기이(가) 표시된 사진&#10;&#10;자동 생성된 설명">
            <a:extLst>
              <a:ext uri="{FF2B5EF4-FFF2-40B4-BE49-F238E27FC236}">
                <a16:creationId xmlns="" xmlns:a16="http://schemas.microsoft.com/office/drawing/2014/main" id="{A1CEBB52-B41D-45A1-A1E4-66D411A6C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59" y="2533981"/>
            <a:ext cx="3133617" cy="34926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EC00FA5F-9FBC-4A68-A4C3-FBE1CDDF47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272" y="861928"/>
            <a:ext cx="289697" cy="7498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뭉크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마지막 캐릭터인 ‘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뭉크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뭉크는 ‘제크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블록들을 복사해서 신호 이름을 변경합니다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점프는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약간 높게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주고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1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점프는 제크와 동일합니다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지문과 블록을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따라서 변경해보세요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뭉크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캐릭터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350065" y="4260462"/>
            <a:ext cx="2905126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7’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정하여 조금 높이 점프하도록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155092" y="4456670"/>
            <a:ext cx="25537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147830" y="4334579"/>
            <a:ext cx="2007262" cy="278610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025610" y="3992590"/>
            <a:ext cx="2049163" cy="341989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7274216" y="2553708"/>
            <a:ext cx="1935687" cy="341989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7916768" y="5000347"/>
            <a:ext cx="2298151" cy="304822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13" y="2553708"/>
            <a:ext cx="6056369" cy="12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2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6" name="포인트가 5개인 별 20">
            <a:extLst>
              <a:ext uri="{FF2B5EF4-FFF2-40B4-BE49-F238E27FC236}">
                <a16:creationId xmlns="" xmlns:a16="http://schemas.microsoft.com/office/drawing/2014/main" id="{D8DEDCD3-A49A-4BCA-B211-256C91F9D4E8}"/>
              </a:ext>
            </a:extLst>
          </p:cNvPr>
          <p:cNvSpPr/>
          <p:nvPr/>
        </p:nvSpPr>
        <p:spPr>
          <a:xfrm>
            <a:off x="1773173" y="287452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포인트가 5개인 별 20">
            <a:extLst>
              <a:ext uri="{FF2B5EF4-FFF2-40B4-BE49-F238E27FC236}">
                <a16:creationId xmlns="" xmlns:a16="http://schemas.microsoft.com/office/drawing/2014/main" id="{C97F6C11-7F5D-4696-9A3A-CC3E1EE78C13}"/>
              </a:ext>
            </a:extLst>
          </p:cNvPr>
          <p:cNvSpPr/>
          <p:nvPr/>
        </p:nvSpPr>
        <p:spPr>
          <a:xfrm>
            <a:off x="1580786" y="287452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AB241D64-0549-4217-9D3C-5A5502FF1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713" y="5240779"/>
            <a:ext cx="357628" cy="92573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7E7E52E0-6F77-4F67-90F1-7DD08F4179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536">
            <a:off x="7102301" y="3934419"/>
            <a:ext cx="357628" cy="92573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CA320840-31A8-45B0-A9BC-1129874037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8913">
            <a:off x="7068590" y="2807073"/>
            <a:ext cx="357628" cy="92573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1FFB0F37-B5D2-4AF1-BE0F-BD79781C7A4D}"/>
              </a:ext>
            </a:extLst>
          </p:cNvPr>
          <p:cNvSpPr/>
          <p:nvPr/>
        </p:nvSpPr>
        <p:spPr>
          <a:xfrm>
            <a:off x="7750918" y="5511797"/>
            <a:ext cx="562807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6BD811D2-7780-4BBD-A639-7A1D584993CD}"/>
              </a:ext>
            </a:extLst>
          </p:cNvPr>
          <p:cNvSpPr/>
          <p:nvPr/>
        </p:nvSpPr>
        <p:spPr>
          <a:xfrm>
            <a:off x="7735576" y="4202414"/>
            <a:ext cx="562807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E209FA66-21E7-4488-BA22-83A88E23A918}"/>
              </a:ext>
            </a:extLst>
          </p:cNvPr>
          <p:cNvSpPr/>
          <p:nvPr/>
        </p:nvSpPr>
        <p:spPr>
          <a:xfrm>
            <a:off x="7708885" y="3164049"/>
            <a:ext cx="562807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EC00FA5F-9FBC-4A68-A4C3-FBE1CDDF47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272" y="861928"/>
            <a:ext cx="289697" cy="74989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뭉크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93470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머리가 위로 높이 솟은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뭉크는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아이템을 잘 먹을 수 있어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좋지만 폭탄에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너무 쉽게 닿는답니다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그래서 뭉크에게만 특별히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기능을 주기로 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2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하고 있는 상태에서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숫자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키를 누르면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점프를 할 수 있도록 지문을 보고 미션을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수행해보세요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뭉크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3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단 점프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19" y="2621264"/>
            <a:ext cx="4918118" cy="14692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19" y="4291660"/>
            <a:ext cx="4918118" cy="204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62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EC00FA5F-9FBC-4A68-A4C3-FBE1CDDF4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272" y="861928"/>
            <a:ext cx="289697" cy="749891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A0D0931-CE21-4C6E-AD71-B21201D16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879695"/>
            <a:ext cx="4641023" cy="3540633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45BFA3B-949A-481B-86B8-975706047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0" y="3809061"/>
            <a:ext cx="4904585" cy="27463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뭉크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뭉크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3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단 점프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4038600" y="3462813"/>
            <a:ext cx="20162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점프에서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신호를 보내는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방법과 동일합니다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12" name="직선 화살표 연결선 11"/>
          <p:cNvCxnSpPr>
            <a:stCxn id="15" idx="3"/>
          </p:cNvCxnSpPr>
          <p:nvPr/>
        </p:nvCxnSpPr>
        <p:spPr>
          <a:xfrm flipV="1">
            <a:off x="3912974" y="4074391"/>
            <a:ext cx="197707" cy="625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56484" y="3636066"/>
            <a:ext cx="2656490" cy="1001837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6180437" y="3845264"/>
            <a:ext cx="2395152" cy="619386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8575589" y="3636066"/>
            <a:ext cx="387179" cy="5099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784384" y="2943569"/>
            <a:ext cx="322717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 점프와 비교해보면 신호 이름과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점프높이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 다를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뿐 동일하다는 것을 알 수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161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0" name="포인트가 5개인 별 20">
            <a:extLst>
              <a:ext uri="{FF2B5EF4-FFF2-40B4-BE49-F238E27FC236}">
                <a16:creationId xmlns="" xmlns:a16="http://schemas.microsoft.com/office/drawing/2014/main" id="{7891F5CF-4C7B-4729-A5B5-B3D16EADA211}"/>
              </a:ext>
            </a:extLst>
          </p:cNvPr>
          <p:cNvSpPr/>
          <p:nvPr/>
        </p:nvSpPr>
        <p:spPr>
          <a:xfrm>
            <a:off x="1773173" y="287452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포인트가 5개인 별 20">
            <a:extLst>
              <a:ext uri="{FF2B5EF4-FFF2-40B4-BE49-F238E27FC236}">
                <a16:creationId xmlns="" xmlns:a16="http://schemas.microsoft.com/office/drawing/2014/main" id="{F3E0B538-4D6D-440D-8E05-B2D74B8D1391}"/>
              </a:ext>
            </a:extLst>
          </p:cNvPr>
          <p:cNvSpPr/>
          <p:nvPr/>
        </p:nvSpPr>
        <p:spPr>
          <a:xfrm>
            <a:off x="1580786" y="287452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57D4518-2D4E-4B07-8175-B01BE97183F9}"/>
              </a:ext>
            </a:extLst>
          </p:cNvPr>
          <p:cNvSpPr/>
          <p:nvPr/>
        </p:nvSpPr>
        <p:spPr>
          <a:xfrm>
            <a:off x="10564913" y="701635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449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돌파</a:t>
              </a:r>
            </a:p>
            <a:p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모든 캐릭터들에게 각각의 점프 능력을 만들어 주었습니다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‘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돌파’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 시간에 따라 화면 가운데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시간을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알려주는 효과를 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 지문과 힌트를 참조하여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조립해보세요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돌파 텍스트 효과 주기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6" y="2593368"/>
            <a:ext cx="6321026" cy="228539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C644A76F-479E-4E15-BE53-8060AC56D4AE}"/>
              </a:ext>
            </a:extLst>
          </p:cNvPr>
          <p:cNvGrpSpPr/>
          <p:nvPr/>
        </p:nvGrpSpPr>
        <p:grpSpPr>
          <a:xfrm>
            <a:off x="1054315" y="5512118"/>
            <a:ext cx="8954658" cy="1081400"/>
            <a:chOff x="3932727" y="4627001"/>
            <a:chExt cx="25998385" cy="564087"/>
          </a:xfrm>
        </p:grpSpPr>
        <p:sp>
          <p:nvSpPr>
            <p:cNvPr id="16" name="모서리가 둥근 직사각형 17">
              <a:extLst>
                <a:ext uri="{FF2B5EF4-FFF2-40B4-BE49-F238E27FC236}">
                  <a16:creationId xmlns="" xmlns:a16="http://schemas.microsoft.com/office/drawing/2014/main" id="{534693C9-C292-4A35-88CC-3F57C44493E2}"/>
                </a:ext>
              </a:extLst>
            </p:cNvPr>
            <p:cNvSpPr/>
            <p:nvPr/>
          </p:nvSpPr>
          <p:spPr>
            <a:xfrm>
              <a:off x="3932727" y="4627001"/>
              <a:ext cx="1946191" cy="23371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8">
              <a:extLst>
                <a:ext uri="{FF2B5EF4-FFF2-40B4-BE49-F238E27FC236}">
                  <a16:creationId xmlns="" xmlns:a16="http://schemas.microsoft.com/office/drawing/2014/main" id="{F0551640-1EE6-45E4-A8C0-AB00C8055120}"/>
                </a:ext>
              </a:extLst>
            </p:cNvPr>
            <p:cNvSpPr/>
            <p:nvPr/>
          </p:nvSpPr>
          <p:spPr>
            <a:xfrm>
              <a:off x="3965117" y="4770333"/>
              <a:ext cx="25965995" cy="420755"/>
            </a:xfrm>
            <a:prstGeom prst="roundRect">
              <a:avLst>
                <a:gd name="adj" fmla="val 3667"/>
              </a:avLst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AB0049E1-37D4-4217-BF90-9E986956657D}"/>
                </a:ext>
              </a:extLst>
            </p:cNvPr>
            <p:cNvSpPr/>
            <p:nvPr/>
          </p:nvSpPr>
          <p:spPr>
            <a:xfrm>
              <a:off x="3932727" y="4630100"/>
              <a:ext cx="1946190" cy="1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9997BB2-3324-4E14-A49D-BFB0A54B77A1}"/>
              </a:ext>
            </a:extLst>
          </p:cNvPr>
          <p:cNvSpPr/>
          <p:nvPr/>
        </p:nvSpPr>
        <p:spPr>
          <a:xfrm>
            <a:off x="1145560" y="5817649"/>
            <a:ext cx="8863413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장면카운트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값이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2900 ~ 3000’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사이라는 조건식은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2900’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보다 크고 ‘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3000’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보다 작은 것임으로 다음과 </a:t>
            </a:r>
            <a:r>
              <a:rPr lang="ko-KR" altLang="en-US" sz="135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같은 </a:t>
            </a:r>
            <a:r>
              <a:rPr lang="ko-KR" altLang="en-US" sz="135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식으로 블록을 </a:t>
            </a:r>
            <a:r>
              <a:rPr lang="ko-KR" altLang="en-US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조립합니다</a:t>
            </a:r>
            <a:r>
              <a:rPr lang="en-US" altLang="ko-KR" sz="135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35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pic>
        <p:nvPicPr>
          <p:cNvPr id="45" name="그림 44" descr="모니터이(가) 표시된 사진&#10;&#10;자동 생성된 설명">
            <a:extLst>
              <a:ext uri="{FF2B5EF4-FFF2-40B4-BE49-F238E27FC236}">
                <a16:creationId xmlns="" xmlns:a16="http://schemas.microsoft.com/office/drawing/2014/main" id="{D75E3B46-CF6B-49AB-B117-BB0F4F47A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35" y="6277353"/>
            <a:ext cx="5859373" cy="2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42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176957" y="1218070"/>
            <a:ext cx="4584881" cy="5413390"/>
            <a:chOff x="5176957" y="1218069"/>
            <a:chExt cx="4760654" cy="5639931"/>
          </a:xfrm>
        </p:grpSpPr>
        <p:pic>
          <p:nvPicPr>
            <p:cNvPr id="13" name="그림 12" descr="스크린샷, 모니터이(가) 표시된 사진&#10;&#10;자동 생성된 설명">
              <a:extLst>
                <a:ext uri="{FF2B5EF4-FFF2-40B4-BE49-F238E27FC236}">
                  <a16:creationId xmlns="" xmlns:a16="http://schemas.microsoft.com/office/drawing/2014/main" id="{8E4748C6-A007-4E95-A497-62206D9C3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957" y="1218069"/>
              <a:ext cx="4716113" cy="2408981"/>
            </a:xfrm>
            <a:prstGeom prst="rect">
              <a:avLst/>
            </a:prstGeom>
          </p:spPr>
        </p:pic>
        <p:pic>
          <p:nvPicPr>
            <p:cNvPr id="14" name="그림 13" descr="스크린샷, 모니터, 전화, 휴대폰이(가) 표시된 사진&#10;&#10;자동 생성된 설명">
              <a:extLst>
                <a:ext uri="{FF2B5EF4-FFF2-40B4-BE49-F238E27FC236}">
                  <a16:creationId xmlns="" xmlns:a16="http://schemas.microsoft.com/office/drawing/2014/main" id="{B7DF41C7-9AA1-482A-B18C-6CED977A2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271" y="3543177"/>
              <a:ext cx="4706340" cy="3314823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57D4518-2D4E-4B07-8175-B01BE97183F9}"/>
              </a:ext>
            </a:extLst>
          </p:cNvPr>
          <p:cNvSpPr/>
          <p:nvPr/>
        </p:nvSpPr>
        <p:spPr>
          <a:xfrm>
            <a:off x="10564913" y="701635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449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돌파</a:t>
              </a:r>
            </a:p>
            <a:p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돌파 텍스트 효과 주기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7278176" y="2621289"/>
            <a:ext cx="293362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해당 조건이 만족하는 동안 텍스트가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0.5’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단위로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깜박깜박거리는 효과를 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1" name="직선 화살표 연결선 20"/>
          <p:cNvCxnSpPr>
            <a:stCxn id="22" idx="3"/>
          </p:cNvCxnSpPr>
          <p:nvPr/>
        </p:nvCxnSpPr>
        <p:spPr>
          <a:xfrm flipV="1">
            <a:off x="6960973" y="2954066"/>
            <a:ext cx="325034" cy="54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501991" y="2541481"/>
            <a:ext cx="1458982" cy="836034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287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61B6F86-8773-4C96-B1CC-A45B89D1E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676725"/>
            <a:ext cx="4669471" cy="34101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7D4518-2D4E-4B07-8175-B01BE97183F9}"/>
              </a:ext>
            </a:extLst>
          </p:cNvPr>
          <p:cNvSpPr/>
          <p:nvPr/>
        </p:nvSpPr>
        <p:spPr>
          <a:xfrm>
            <a:off x="10564913" y="701635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78198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카운트다운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본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 장면에서의 기능은 모두 완성하였습니다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남은시간이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되면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넘어갈 수 있도록 ‘카운트다운’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선택하여 다음과 같이 따라서 블록을 조립해봅니다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카운트다운 장면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5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로 넘어가기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4921747" y="4474286"/>
            <a:ext cx="591924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기존 블록에 이 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조건식을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추가합니다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‘[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장면카운트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작거나 같으면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z="13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조건을 주어 값이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–(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마이너스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)’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되어도 조건을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실행하게 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플레이셋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주어 게임을 한 경우와 안 한 경우를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구분하게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게임을 한 경우 점수와 랭킹에 등록하고 게임을 안 한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경우 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설정되어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에서 랭킹 기록만 보여줍니다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4596713" y="5120617"/>
            <a:ext cx="325034" cy="54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317168" y="4337329"/>
            <a:ext cx="3279545" cy="1486822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77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933E7432-8638-4672-9FEC-DB9250D7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캐릭터 소개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AC16FA2-5DE4-4A72-8EC3-5D13E5E342D6}"/>
              </a:ext>
            </a:extLst>
          </p:cNvPr>
          <p:cNvSpPr txBox="1"/>
          <p:nvPr/>
        </p:nvSpPr>
        <p:spPr>
          <a:xfrm>
            <a:off x="7173923" y="2360860"/>
            <a:ext cx="3891444" cy="110799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ko-KR" altLang="en-US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무라 </a:t>
            </a:r>
            <a:r>
              <a:rPr lang="en-US" altLang="ko-KR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/ </a:t>
            </a:r>
            <a:r>
              <a:rPr lang="ko-KR" altLang="en-US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쿠이</a:t>
            </a:r>
            <a:endParaRPr lang="ko-KR" altLang="en-US" sz="640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A619D3B-00E1-41B5-9315-2F1C216AB42B}"/>
              </a:ext>
            </a:extLst>
          </p:cNvPr>
          <p:cNvSpPr txBox="1"/>
          <p:nvPr/>
        </p:nvSpPr>
        <p:spPr>
          <a:xfrm>
            <a:off x="7262944" y="4104152"/>
            <a:ext cx="3064294" cy="206209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ko-KR" altLang="en-US" sz="1800" b="1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성격</a:t>
            </a:r>
            <a:r>
              <a:rPr lang="en-US" altLang="ko-KR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먹는 걸 </a:t>
            </a:r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너무 좋아함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먹기 위해 </a:t>
            </a:r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일을 한다는 소문도</a:t>
            </a:r>
            <a:r>
              <a:rPr lang="en-US" altLang="ko-KR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..</a:t>
            </a:r>
          </a:p>
          <a:p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b="1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애완로봇</a:t>
            </a:r>
            <a:r>
              <a:rPr lang="en-US" altLang="ko-KR" sz="1800" b="1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-</a:t>
            </a:r>
            <a:r>
              <a:rPr lang="ko-KR" altLang="en-US" sz="1800" b="1">
                <a:latin typeface="HG꼬딕씨 40g" panose="02020603020101020101" pitchFamily="18" charset="-127"/>
                <a:ea typeface="HG꼬딕씨 40g" panose="02020603020101020101" pitchFamily="18" charset="-127"/>
              </a:rPr>
              <a:t>쿠이</a:t>
            </a:r>
            <a:r>
              <a:rPr lang="en-US" altLang="ko-KR" sz="1800" b="1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화가 </a:t>
            </a:r>
            <a:r>
              <a:rPr lang="ko-KR" altLang="en-US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나있는 것처럼 </a:t>
            </a:r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보이지만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여린 맘을 </a:t>
            </a:r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가지고 남을 잘 도움</a:t>
            </a:r>
          </a:p>
        </p:txBody>
      </p:sp>
      <p:pic>
        <p:nvPicPr>
          <p:cNvPr id="14" name="Picture 2" descr="D:\코딩학원\이코딩_지수\0523_ppt 가이드\img\캐릭터_03.png">
            <a:extLst>
              <a:ext uri="{FF2B5EF4-FFF2-40B4-BE49-F238E27FC236}">
                <a16:creationId xmlns="" xmlns:a16="http://schemas.microsoft.com/office/drawing/2014/main" id="{ED1356D2-689A-438A-BE72-DBC5104E1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67" y="1631255"/>
            <a:ext cx="3422475" cy="431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코딩학원\이코딩_지수\0523_ppt 가이드\img\캐릭터_06.png">
            <a:extLst>
              <a:ext uri="{FF2B5EF4-FFF2-40B4-BE49-F238E27FC236}">
                <a16:creationId xmlns="" xmlns:a16="http://schemas.microsoft.com/office/drawing/2014/main" id="{AD37B25A-3BE1-49EA-937E-85ACD1C7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2" y="3368972"/>
            <a:ext cx="20097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40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점수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64B092DA-5BA9-4EE5-B71A-CF04DB1A3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06" y="4707011"/>
            <a:ext cx="4383991" cy="192553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1CFD6167-1F59-44CB-A13A-190273C77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06" y="2647709"/>
            <a:ext cx="4022907" cy="19255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57D4518-2D4E-4B07-8175-B01BE97183F9}"/>
              </a:ext>
            </a:extLst>
          </p:cNvPr>
          <p:cNvSpPr/>
          <p:nvPr/>
        </p:nvSpPr>
        <p:spPr>
          <a:xfrm>
            <a:off x="10564913" y="701635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2021572"/>
            <a:ext cx="1774472" cy="1314884"/>
            <a:chOff x="9892146" y="254876"/>
            <a:chExt cx="2022765" cy="1130579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09216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5]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생명력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57D4518-2D4E-4B07-8175-B01BE97183F9}"/>
              </a:ext>
            </a:extLst>
          </p:cNvPr>
          <p:cNvSpPr/>
          <p:nvPr/>
        </p:nvSpPr>
        <p:spPr>
          <a:xfrm>
            <a:off x="10564912" y="2311093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8638637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5-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랭킹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로 넘어가서 ‘점수’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게임을 마친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후 점수와 생명력을 표시하도록 하겠습니다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아래 블록을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따라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조립해주세요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점수</a:t>
            </a:r>
            <a:r>
              <a:rPr lang="en-US" altLang="ko-KR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, </a:t>
            </a: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생명력 표시하기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4141266" y="3455221"/>
            <a:ext cx="2881184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와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~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합치기’ 블록은 계산에 있습니다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4674666" y="2872632"/>
            <a:ext cx="403654" cy="3296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893832" y="3058908"/>
            <a:ext cx="1772596" cy="286700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219859" y="3776815"/>
            <a:ext cx="100580" cy="2045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696124" y="3981401"/>
            <a:ext cx="2382196" cy="286700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5078319" y="2589654"/>
            <a:ext cx="3105665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플레이셋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일 때만 점수를 보여줍니다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1095931" y="2705070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7DD6197-5B55-4AE8-B30B-87B6E2B0B03F}"/>
              </a:ext>
            </a:extLst>
          </p:cNvPr>
          <p:cNvSpPr/>
          <p:nvPr/>
        </p:nvSpPr>
        <p:spPr>
          <a:xfrm>
            <a:off x="1095930" y="4789243"/>
            <a:ext cx="952889" cy="276999"/>
          </a:xfrm>
          <a:prstGeom prst="rect">
            <a:avLst/>
          </a:prstGeom>
          <a:solidFill>
            <a:srgbClr val="F8A2A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 spc="10" dirty="0" smtClean="0">
                <a:solidFill>
                  <a:schemeClr val="bg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</a:t>
            </a:r>
            <a:endParaRPr lang="en-US" altLang="ko-KR" sz="1200" spc="10" dirty="0">
              <a:solidFill>
                <a:schemeClr val="bg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125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214" y="209593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Blank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2" name="포인트가 5개인 별 20">
            <a:extLst>
              <a:ext uri="{FF2B5EF4-FFF2-40B4-BE49-F238E27FC236}">
                <a16:creationId xmlns="" xmlns:a16="http://schemas.microsoft.com/office/drawing/2014/main" id="{EB767498-EC69-4657-8BE5-499634750AF5}"/>
              </a:ext>
            </a:extLst>
          </p:cNvPr>
          <p:cNvSpPr/>
          <p:nvPr/>
        </p:nvSpPr>
        <p:spPr>
          <a:xfrm>
            <a:off x="1611248" y="287452"/>
            <a:ext cx="196375" cy="192464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974A3139-DA45-4602-BF45-9D9EDF04D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674" y="2664186"/>
            <a:ext cx="5233771" cy="3518420"/>
          </a:xfrm>
          <a:prstGeom prst="rect">
            <a:avLst/>
          </a:prstGeom>
        </p:spPr>
      </p:pic>
      <p:sp>
        <p:nvSpPr>
          <p:cNvPr id="41" name="모서리가 둥근 직사각형 5">
            <a:extLst>
              <a:ext uri="{FF2B5EF4-FFF2-40B4-BE49-F238E27FC236}">
                <a16:creationId xmlns="" xmlns:a16="http://schemas.microsoft.com/office/drawing/2014/main" id="{5B03C9ED-ECCC-4641-A4DE-76BC90BACA0D}"/>
              </a:ext>
            </a:extLst>
          </p:cNvPr>
          <p:cNvSpPr/>
          <p:nvPr/>
        </p:nvSpPr>
        <p:spPr>
          <a:xfrm>
            <a:off x="6259925" y="3091269"/>
            <a:ext cx="1711668" cy="236817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="" xmlns:a16="http://schemas.microsoft.com/office/drawing/2014/main" id="{916401DC-D761-4864-AD4F-A47518E15CA5}"/>
              </a:ext>
            </a:extLst>
          </p:cNvPr>
          <p:cNvSpPr/>
          <p:nvPr/>
        </p:nvSpPr>
        <p:spPr>
          <a:xfrm>
            <a:off x="7002163" y="3979809"/>
            <a:ext cx="2940256" cy="285465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="" xmlns:a16="http://schemas.microsoft.com/office/drawing/2014/main" id="{1269A051-7078-4286-8182-077755861A96}"/>
              </a:ext>
            </a:extLst>
          </p:cNvPr>
          <p:cNvSpPr/>
          <p:nvPr/>
        </p:nvSpPr>
        <p:spPr>
          <a:xfrm>
            <a:off x="6229935" y="4280664"/>
            <a:ext cx="772228" cy="24191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="" xmlns:a16="http://schemas.microsoft.com/office/drawing/2014/main" id="{0901209A-56C2-4FEA-A05D-2EAE9BFDBC18}"/>
              </a:ext>
            </a:extLst>
          </p:cNvPr>
          <p:cNvSpPr/>
          <p:nvPr/>
        </p:nvSpPr>
        <p:spPr>
          <a:xfrm>
            <a:off x="7324673" y="5202462"/>
            <a:ext cx="789597" cy="234511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FF3D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57D4518-2D4E-4B07-8175-B01BE97183F9}"/>
              </a:ext>
            </a:extLst>
          </p:cNvPr>
          <p:cNvSpPr/>
          <p:nvPr/>
        </p:nvSpPr>
        <p:spPr>
          <a:xfrm>
            <a:off x="10564913" y="701635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377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5]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최종점수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90130CEE-C853-40CF-A84A-8A8EE9C3806C}"/>
              </a:ext>
            </a:extLst>
          </p:cNvPr>
          <p:cNvSpPr/>
          <p:nvPr/>
        </p:nvSpPr>
        <p:spPr>
          <a:xfrm>
            <a:off x="983158" y="1770715"/>
            <a:ext cx="95817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‘최종점수’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점수와 생명력을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조합하여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최종점수를 표시합니다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개당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300’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점씩 추가로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주어 최종점수를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구한 후 점수에서 최종점수까지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10’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빠르게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올라가는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효과를 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빈칸 미션으로 지문을 보고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알맞은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블록을 채워주세요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최종점수 표시하기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37671"/>
          <a:stretch/>
        </p:blipFill>
        <p:spPr>
          <a:xfrm>
            <a:off x="958884" y="2664186"/>
            <a:ext cx="4370997" cy="149403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1112108" y="5190027"/>
            <a:ext cx="4561566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5]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에서 최종점수가 점수와 생명력의 조합으로 표시되고 숫자가 올라가는 효과가 나는지 </a:t>
            </a:r>
            <a:r>
              <a:rPr lang="ko-KR" altLang="en-US" sz="13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확인하세요</a:t>
            </a:r>
            <a:r>
              <a:rPr lang="en-US" altLang="ko-KR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3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최종점수가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올바르게 계산되는지 체크해야 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3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94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="" xmlns:a16="http://schemas.microsoft.com/office/drawing/2014/main" id="{D69B2562-CCE6-4F8D-A424-43CBE8D2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962539"/>
            <a:ext cx="5201222" cy="349653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57D4518-2D4E-4B07-8175-B01BE97183F9}"/>
              </a:ext>
            </a:extLst>
          </p:cNvPr>
          <p:cNvSpPr/>
          <p:nvPr/>
        </p:nvSpPr>
        <p:spPr>
          <a:xfrm>
            <a:off x="10564913" y="701635"/>
            <a:ext cx="50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2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377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5]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최종점수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최종점수 표시하기</a:t>
            </a:r>
          </a:p>
        </p:txBody>
      </p:sp>
      <p:cxnSp>
        <p:nvCxnSpPr>
          <p:cNvPr id="14" name="직선 화살표 연결선 13"/>
          <p:cNvCxnSpPr>
            <a:stCxn id="15" idx="3"/>
          </p:cNvCxnSpPr>
          <p:nvPr/>
        </p:nvCxnSpPr>
        <p:spPr>
          <a:xfrm>
            <a:off x="3674076" y="3677064"/>
            <a:ext cx="438292" cy="3446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415448" y="3531771"/>
            <a:ext cx="2258628" cy="290586"/>
          </a:xfrm>
          <a:prstGeom prst="roundRect">
            <a:avLst>
              <a:gd name="adj" fmla="val 163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0D3471F-FA76-45CD-A6F2-995A54B4B1A5}"/>
              </a:ext>
            </a:extLst>
          </p:cNvPr>
          <p:cNvSpPr/>
          <p:nvPr/>
        </p:nvSpPr>
        <p:spPr>
          <a:xfrm>
            <a:off x="3674076" y="3952426"/>
            <a:ext cx="5268941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점수가 최종점수와 같아지면 </a:t>
            </a:r>
            <a:r>
              <a:rPr lang="ko-KR" altLang="en-US" sz="13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마지막으로 글을 </a:t>
            </a:r>
            <a:r>
              <a:rPr lang="ko-KR" altLang="en-US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쓰고 커지면 반복이 끝나게 됩니다</a:t>
            </a:r>
            <a:r>
              <a:rPr lang="en-US" altLang="ko-KR" sz="13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84" y="4867169"/>
            <a:ext cx="1579954" cy="14675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12" y="5138085"/>
            <a:ext cx="3443416" cy="1719915"/>
          </a:xfrm>
          <a:prstGeom prst="rect">
            <a:avLst/>
          </a:prstGeom>
        </p:spPr>
      </p:pic>
      <p:sp>
        <p:nvSpPr>
          <p:cNvPr id="22" name="말풍선: 모서리가 둥근 사각형 20">
            <a:extLst>
              <a:ext uri="{FF2B5EF4-FFF2-40B4-BE49-F238E27FC236}">
                <a16:creationId xmlns="" xmlns:a16="http://schemas.microsoft.com/office/drawing/2014/main" id="{557D849C-B90A-4761-9D56-08616252BA7E}"/>
              </a:ext>
            </a:extLst>
          </p:cNvPr>
          <p:cNvSpPr/>
          <p:nvPr/>
        </p:nvSpPr>
        <p:spPr>
          <a:xfrm>
            <a:off x="8471507" y="4684099"/>
            <a:ext cx="1956372" cy="1047791"/>
          </a:xfrm>
          <a:prstGeom prst="wedgeRoundRectCallout">
            <a:avLst>
              <a:gd name="adj1" fmla="val 51837"/>
              <a:gd name="adj2" fmla="val 10020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생명력이 많이 남으면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점수를 많이 얻을 수 있겠군</a:t>
            </a:r>
            <a:r>
              <a:rPr lang="en-US" altLang="ko-KR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그런데 난 언제 랭킹에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올라갈 수 있을까</a:t>
            </a:r>
            <a:r>
              <a:rPr lang="en-US" altLang="ko-KR" sz="1200" dirty="0">
                <a:solidFill>
                  <a:schemeClr val="tx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0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2224F89-BB24-4195-B60F-E3598301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1758005"/>
            <a:ext cx="5707539" cy="4757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3EC4028-8355-4787-A5FE-580A1D9190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9" y="890742"/>
            <a:ext cx="720105" cy="72010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31968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무라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599007" y="3292368"/>
            <a:ext cx="4077284" cy="310393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3702213" y="2992953"/>
            <a:ext cx="153824" cy="2994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3369445" y="2254288"/>
            <a:ext cx="31016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게임을 했을 때만 그리고 생명력이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클때만 랭킹에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등록할 수 있도록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436208" y="4180819"/>
            <a:ext cx="5248488" cy="1922803"/>
          </a:xfrm>
          <a:prstGeom prst="roundRect">
            <a:avLst>
              <a:gd name="adj" fmla="val 29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6681387" y="5142220"/>
            <a:ext cx="234045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E0BD4AE-C0F8-4F88-B233-F94F218C06C6}"/>
              </a:ext>
            </a:extLst>
          </p:cNvPr>
          <p:cNvSpPr/>
          <p:nvPr/>
        </p:nvSpPr>
        <p:spPr>
          <a:xfrm>
            <a:off x="6915432" y="3980876"/>
            <a:ext cx="477590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점수단계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부터 시작하고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증가합니다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 점수 리스트의 첫 번째 값이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등입니다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1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등부터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나의 최종점수와 비교하여 나의 점수가 같거나 크다면 그 위치에 내 이름과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저장하고 멈춥니다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만약 나의 점수가 더 작다면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점수단계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‘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증가시켜 다음 번째 점수 리스트와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 점수를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비교합니다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초기 점수 리스트가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으로 저장되어 있기 때문에 나의 점수는 항상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마지막 점수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리스트보다 큽니다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초기 리스트 값이 없으면 에러가 날 수 있으니 주의하세요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830400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>
                <a:latin typeface="HG꼬딕씨 99g" panose="02020603020101020101" pitchFamily="18" charset="-127"/>
                <a:ea typeface="HG꼬딕씨 99g" panose="02020603020101020101" pitchFamily="18" charset="-127"/>
              </a:rPr>
              <a:t>랭킹 박스 만들기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710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518" y="209465"/>
            <a:ext cx="1714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Challenge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8" name="사각형: 둥근 모서리 15">
            <a:extLst>
              <a:ext uri="{FF2B5EF4-FFF2-40B4-BE49-F238E27FC236}">
                <a16:creationId xmlns:a16="http://schemas.microsoft.com/office/drawing/2014/main" xmlns="" id="{A4B285E5-ED5A-4A0F-90C3-32885A738FA7}"/>
              </a:ext>
            </a:extLst>
          </p:cNvPr>
          <p:cNvSpPr/>
          <p:nvPr/>
        </p:nvSpPr>
        <p:spPr>
          <a:xfrm>
            <a:off x="1145428" y="2940931"/>
            <a:ext cx="8383689" cy="2679940"/>
          </a:xfrm>
          <a:prstGeom prst="roundRect">
            <a:avLst>
              <a:gd name="adj" fmla="val 6665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C5C2FD8-EEE1-416A-AED6-61ADD88C55AB}"/>
              </a:ext>
            </a:extLst>
          </p:cNvPr>
          <p:cNvSpPr/>
          <p:nvPr/>
        </p:nvSpPr>
        <p:spPr>
          <a:xfrm>
            <a:off x="1325589" y="3086462"/>
            <a:ext cx="8203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첫 장면에서 난이도를 선택할 수 있는 기능을 추가해보자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난이도 별로 폭탄의 개수와 빈도를 조절하고 남은 시간도 줄여보자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나만의 아이템을 만들어 추가해보자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캐릭터에 방패 역할 등의 특수한 기능을 추가해보자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3E36313-4BBB-4E09-9423-A84E588997A0}"/>
              </a:ext>
            </a:extLst>
          </p:cNvPr>
          <p:cNvSpPr txBox="1"/>
          <p:nvPr/>
        </p:nvSpPr>
        <p:spPr>
          <a:xfrm>
            <a:off x="1001408" y="1164856"/>
            <a:ext cx="268854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챌린지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미션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ED2C026-FB3B-4425-8FF2-7DAC84A2797E}"/>
              </a:ext>
            </a:extLst>
          </p:cNvPr>
          <p:cNvSpPr/>
          <p:nvPr/>
        </p:nvSpPr>
        <p:spPr>
          <a:xfrm>
            <a:off x="1040689" y="2151899"/>
            <a:ext cx="8593165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좀 더 게임을 멋지게 만들고 싶다면 다음 </a:t>
            </a:r>
            <a:r>
              <a:rPr lang="ko-KR" altLang="en-US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챌린지</a:t>
            </a: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미션에 </a:t>
            </a:r>
            <a:r>
              <a:rPr lang="ko-KR" altLang="en-US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도전해보세요</a:t>
            </a:r>
            <a:r>
              <a:rPr lang="en-US" altLang="ko-KR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904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61C0FAA-C6DF-4934-876C-FC39EBFF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배운 내용 정리하기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2F3A3E7-92CC-44DE-9261-DD079CD64A22}"/>
              </a:ext>
            </a:extLst>
          </p:cNvPr>
          <p:cNvSpPr/>
          <p:nvPr/>
        </p:nvSpPr>
        <p:spPr>
          <a:xfrm>
            <a:off x="824755" y="1930960"/>
            <a:ext cx="8099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•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오브젝트를 복제하여 원하는 방향으로 움직이게 할 수 있습니다</a:t>
            </a:r>
            <a:r>
              <a:rPr lang="en-US" altLang="ko-KR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• x, y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좌표를 이해하고 오브젝트 간의 위치를 비교하여 연산할 수 있습니다</a:t>
            </a:r>
            <a:r>
              <a:rPr lang="en-US" altLang="ko-KR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•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논리 연산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또는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그리고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)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과 비교 연산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크고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작고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같다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)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를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 smtClean="0">
              <a:latin typeface="HG꼬딕씨_Pro 60g" panose="02020603020101020101" pitchFamily="18" charset="-127"/>
              <a:ea typeface="HG꼬딕씨_Pro 60g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•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크기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밝기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색깔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투명도 등의 효과를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 smtClean="0">
              <a:latin typeface="HG꼬딕씨_Pro 60g" panose="02020603020101020101" pitchFamily="18" charset="-127"/>
              <a:ea typeface="HG꼬딕씨_Pro 60g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• </a:t>
            </a:r>
            <a:r>
              <a:rPr lang="ko-KR" altLang="en-US" sz="2000" spc="-5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공유 변수 및 리스트를 이해하고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.</a:t>
            </a: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F6F96EE-9E7C-4D15-8988-4675603BF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68" y="4527912"/>
            <a:ext cx="4665035" cy="2330088"/>
          </a:xfrm>
          <a:prstGeom prst="rect">
            <a:avLst/>
          </a:prstGeom>
        </p:spPr>
      </p:pic>
      <p:sp>
        <p:nvSpPr>
          <p:cNvPr id="13" name="말풍선: 모서리가 둥근 사각형 7">
            <a:extLst>
              <a:ext uri="{FF2B5EF4-FFF2-40B4-BE49-F238E27FC236}">
                <a16:creationId xmlns:a16="http://schemas.microsoft.com/office/drawing/2014/main" xmlns="" id="{6A1ACBE7-177A-4012-A397-2AAF0C9513C4}"/>
              </a:ext>
            </a:extLst>
          </p:cNvPr>
          <p:cNvSpPr/>
          <p:nvPr/>
        </p:nvSpPr>
        <p:spPr>
          <a:xfrm>
            <a:off x="9025014" y="3324828"/>
            <a:ext cx="2754775" cy="1374494"/>
          </a:xfrm>
          <a:prstGeom prst="wedgeRoundRectCallout">
            <a:avLst>
              <a:gd name="adj1" fmla="val -4867"/>
              <a:gd name="adj2" fmla="val 6605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느낀 점도 </a:t>
            </a:r>
            <a:r>
              <a:rPr lang="ko-KR" altLang="en-US" sz="24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적으면서 정리를 </a:t>
            </a:r>
            <a:r>
              <a:rPr lang="ko-KR" altLang="en-US" sz="2400" dirty="0" err="1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해보자구</a:t>
            </a:r>
            <a:r>
              <a:rPr lang="en-US" altLang="ko-KR" sz="24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23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933E7432-8638-4672-9FEC-DB9250D7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캐릭터 소개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81D79EE-36A7-48AF-BB99-CAEA61CAD403}"/>
              </a:ext>
            </a:extLst>
          </p:cNvPr>
          <p:cNvSpPr txBox="1"/>
          <p:nvPr/>
        </p:nvSpPr>
        <p:spPr>
          <a:xfrm>
            <a:off x="7059020" y="2431097"/>
            <a:ext cx="4630429" cy="110799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ko-KR" altLang="en-US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제크 </a:t>
            </a:r>
            <a:r>
              <a:rPr lang="en-US" altLang="ko-KR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/ </a:t>
            </a:r>
            <a:r>
              <a:rPr lang="ko-KR" altLang="en-US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제크미</a:t>
            </a:r>
            <a:endParaRPr lang="ko-KR" altLang="en-US" sz="640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6C0D76A-9216-4F9B-BA3E-C6D8079CA37D}"/>
              </a:ext>
            </a:extLst>
          </p:cNvPr>
          <p:cNvSpPr txBox="1"/>
          <p:nvPr/>
        </p:nvSpPr>
        <p:spPr>
          <a:xfrm>
            <a:off x="7148041" y="4235364"/>
            <a:ext cx="4215250" cy="178510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ko-KR" altLang="en-US" sz="1800" b="1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성격</a:t>
            </a:r>
            <a:endParaRPr lang="en-US" altLang="ko-KR" sz="1800" b="1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굉장히 활발하며 장난꾸러기 개그를 좋아함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b="1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애완로봇</a:t>
            </a:r>
            <a:r>
              <a:rPr lang="en-US" altLang="ko-KR" sz="1800" b="1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-</a:t>
            </a:r>
            <a:r>
              <a:rPr lang="ko-KR" altLang="en-US" sz="1800" b="1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제크미</a:t>
            </a:r>
            <a:endParaRPr lang="en-US" altLang="ko-KR" sz="1800" b="1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귀엽게 생겼지만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굉장히 예민하며 까칠함</a:t>
            </a:r>
          </a:p>
        </p:txBody>
      </p:sp>
      <p:pic>
        <p:nvPicPr>
          <p:cNvPr id="12" name="Picture 2" descr="D:\코딩학원\이코딩_지수\0523_ppt 가이드\img\캐릭터_02.png">
            <a:extLst>
              <a:ext uri="{FF2B5EF4-FFF2-40B4-BE49-F238E27FC236}">
                <a16:creationId xmlns="" xmlns:a16="http://schemas.microsoft.com/office/drawing/2014/main" id="{4E9DA1DB-A1BC-4259-8CE8-46CDD1A0F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72" y="1494993"/>
            <a:ext cx="3404817" cy="47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코딩학원\이코딩_지수\0523_ppt 가이드\img\캐릭터_08.png">
            <a:extLst>
              <a:ext uri="{FF2B5EF4-FFF2-40B4-BE49-F238E27FC236}">
                <a16:creationId xmlns="" xmlns:a16="http://schemas.microsoft.com/office/drawing/2014/main" id="{F2A50342-CB5A-4260-906E-A925EEDB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764" y="3274258"/>
            <a:ext cx="18669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2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933E7432-8638-4672-9FEC-DB9250D7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캐릭터 소개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402767B-8A5D-4E82-AB80-A5E320DFFE8E}"/>
              </a:ext>
            </a:extLst>
          </p:cNvPr>
          <p:cNvSpPr txBox="1"/>
          <p:nvPr/>
        </p:nvSpPr>
        <p:spPr>
          <a:xfrm>
            <a:off x="7003601" y="2320260"/>
            <a:ext cx="3891444" cy="110799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ko-KR" altLang="en-US" sz="6400" dirty="0" err="1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뭉크</a:t>
            </a:r>
            <a:r>
              <a:rPr lang="ko-KR" altLang="en-US" sz="640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r>
              <a:rPr lang="en-US" altLang="ko-KR" sz="640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/ </a:t>
            </a:r>
            <a:r>
              <a:rPr lang="ko-KR" altLang="en-US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콩이</a:t>
            </a:r>
            <a:endParaRPr lang="ko-KR" altLang="en-US" sz="640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pic>
        <p:nvPicPr>
          <p:cNvPr id="7" name="Picture 4" descr="D:\코딩학원\이코딩_지수\0523_ppt 가이드\img\캐릭터_01.png">
            <a:extLst>
              <a:ext uri="{FF2B5EF4-FFF2-40B4-BE49-F238E27FC236}">
                <a16:creationId xmlns="" xmlns:a16="http://schemas.microsoft.com/office/drawing/2014/main" id="{AFE8A1E7-008E-4702-B3E2-21BE9010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93" y="1616363"/>
            <a:ext cx="2021733" cy="474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코딩학원\이코딩_지수\0523_ppt 가이드\img\캐릭터_09.png">
            <a:extLst>
              <a:ext uri="{FF2B5EF4-FFF2-40B4-BE49-F238E27FC236}">
                <a16:creationId xmlns="" xmlns:a16="http://schemas.microsoft.com/office/drawing/2014/main" id="{7E372934-31E7-4040-AD72-5DE30CC86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025" y="3448597"/>
            <a:ext cx="2125848" cy="180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274B2A8-13F3-4268-A606-B3D2F2E58105}"/>
              </a:ext>
            </a:extLst>
          </p:cNvPr>
          <p:cNvSpPr txBox="1"/>
          <p:nvPr/>
        </p:nvSpPr>
        <p:spPr>
          <a:xfrm>
            <a:off x="7092622" y="4063552"/>
            <a:ext cx="3436191" cy="233909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ko-KR" altLang="en-US" sz="1800" b="1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성격</a:t>
            </a:r>
            <a:r>
              <a:rPr lang="en-US" altLang="ko-KR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수더분하며 남을 잘 챙겨주며</a:t>
            </a:r>
            <a:r>
              <a:rPr lang="en-US" altLang="ko-KR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endParaRPr lang="en-US" altLang="ko-KR" sz="1800" dirty="0" smtClean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많은 음식 </a:t>
            </a:r>
            <a:r>
              <a:rPr lang="ko-KR" altLang="en-US" sz="180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레시피를</a:t>
            </a:r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가지고 다니며 </a:t>
            </a:r>
            <a:endParaRPr lang="en-US" altLang="ko-KR" sz="1800" dirty="0" smtClean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요리를 </a:t>
            </a:r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해줌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b="1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애완로봇</a:t>
            </a:r>
            <a:r>
              <a:rPr lang="en-US" altLang="ko-KR" sz="1800" b="1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-</a:t>
            </a:r>
            <a:r>
              <a:rPr lang="ko-KR" altLang="en-US" sz="1800" b="1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콩이</a:t>
            </a:r>
            <a:r>
              <a:rPr lang="en-US" altLang="ko-KR" sz="1800" b="1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endParaRPr lang="en-US" altLang="ko-KR" sz="1800" b="1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수줍음이 많지만 친해지면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굉장히 활발해지고 수다쟁이가 됨</a:t>
            </a:r>
          </a:p>
        </p:txBody>
      </p:sp>
    </p:spTree>
    <p:extLst>
      <p:ext uri="{BB962C8B-B14F-4D97-AF65-F5344CB8AC3E}">
        <p14:creationId xmlns:p14="http://schemas.microsoft.com/office/powerpoint/2010/main" val="363886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933E7432-8638-4672-9FEC-DB9250D7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캐릭터 소개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8E51C7-1A2E-4D00-A993-3C83FEF6ADD1}"/>
              </a:ext>
            </a:extLst>
          </p:cNvPr>
          <p:cNvSpPr txBox="1"/>
          <p:nvPr/>
        </p:nvSpPr>
        <p:spPr>
          <a:xfrm>
            <a:off x="7031310" y="2061642"/>
            <a:ext cx="3891444" cy="110799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ko-KR" altLang="en-US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호이 </a:t>
            </a:r>
            <a:r>
              <a:rPr lang="en-US" altLang="ko-KR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/ </a:t>
            </a:r>
            <a:r>
              <a:rPr lang="ko-KR" altLang="en-US" sz="6400">
                <a:latin typeface="HG꼬딕씨 80g" panose="02020603020101020101" pitchFamily="18" charset="-127"/>
                <a:ea typeface="HG꼬딕씨 80g" panose="02020603020101020101" pitchFamily="18" charset="-127"/>
              </a:rPr>
              <a:t>호야</a:t>
            </a:r>
            <a:endParaRPr lang="ko-KR" altLang="en-US" sz="640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58E8480-6FB1-4678-AB91-DDA4E032F3E0}"/>
              </a:ext>
            </a:extLst>
          </p:cNvPr>
          <p:cNvSpPr txBox="1"/>
          <p:nvPr/>
        </p:nvSpPr>
        <p:spPr>
          <a:xfrm>
            <a:off x="7181992" y="3672952"/>
            <a:ext cx="2964908" cy="2616097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ko-KR" altLang="en-US" sz="1800" b="1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성격</a:t>
            </a:r>
            <a:endParaRPr lang="en-US" altLang="ko-KR" sz="1800" b="1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너무 똑똑해서 </a:t>
            </a:r>
            <a:r>
              <a:rPr lang="ko-KR" altLang="en-US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아는 체를 </a:t>
            </a:r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잘함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친구들이 </a:t>
            </a:r>
            <a:r>
              <a:rPr lang="ko-KR" altLang="en-US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무슨 일이 </a:t>
            </a:r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생겼을 때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제일 먼저 나서서 도와줌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b="1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애완로봇</a:t>
            </a:r>
            <a:r>
              <a:rPr lang="en-US" altLang="ko-KR" sz="1800" b="1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-</a:t>
            </a:r>
            <a:r>
              <a:rPr lang="ko-KR" altLang="en-US" sz="1800" b="1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호야</a:t>
            </a:r>
            <a:r>
              <a:rPr lang="en-US" altLang="ko-KR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항상 의리를 외치고 다니며</a:t>
            </a:r>
            <a:endParaRPr lang="en-US" altLang="ko-KR" sz="1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친구들이 곤경에 빠지면 </a:t>
            </a:r>
            <a:endParaRPr lang="en-US" altLang="ko-KR" sz="1800" dirty="0" smtClean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r>
              <a:rPr lang="ko-KR" altLang="en-US" sz="1800" dirty="0" err="1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호이와</a:t>
            </a:r>
            <a:r>
              <a:rPr lang="ko-KR" altLang="en-US" sz="180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 같이 도와주러 </a:t>
            </a:r>
            <a:r>
              <a:rPr lang="ko-KR" altLang="en-US" sz="1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다님</a:t>
            </a:r>
          </a:p>
        </p:txBody>
      </p:sp>
      <p:pic>
        <p:nvPicPr>
          <p:cNvPr id="14" name="Picture 2" descr="D:\코딩학원\이코딩_지수\0523_ppt 가이드\img\캐릭터_05.png">
            <a:extLst>
              <a:ext uri="{FF2B5EF4-FFF2-40B4-BE49-F238E27FC236}">
                <a16:creationId xmlns="" xmlns:a16="http://schemas.microsoft.com/office/drawing/2014/main" id="{C8C058C7-606C-426B-ADEA-75E8D2B31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6" y="2126472"/>
            <a:ext cx="31527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코딩학원\이코딩_지수\0523_ppt 가이드\img\캐릭터_10.png">
            <a:extLst>
              <a:ext uri="{FF2B5EF4-FFF2-40B4-BE49-F238E27FC236}">
                <a16:creationId xmlns="" xmlns:a16="http://schemas.microsoft.com/office/drawing/2014/main" id="{43A721FE-699B-4A69-9EB2-325FBA347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164697"/>
            <a:ext cx="16478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17419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17133</TotalTime>
  <Words>4969</Words>
  <Application>Microsoft Office PowerPoint</Application>
  <PresentationFormat>와이드스크린</PresentationFormat>
  <Paragraphs>614</Paragraphs>
  <Slides>65</Slides>
  <Notes>59</Notes>
  <HiddenSlides>0</HiddenSlides>
  <MMClips>3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65</vt:i4>
      </vt:variant>
    </vt:vector>
  </HeadingPairs>
  <TitlesOfParts>
    <vt:vector size="81" baseType="lpstr">
      <vt:lpstr>HG꼬딕씨_Pro 40g</vt:lpstr>
      <vt:lpstr>a피오피네모</vt:lpstr>
      <vt:lpstr>맑은 고딕</vt:lpstr>
      <vt:lpstr>HG꼬딕씨_Pro 60g</vt:lpstr>
      <vt:lpstr>HG꼬딕씨 60g</vt:lpstr>
      <vt:lpstr>Arial</vt:lpstr>
      <vt:lpstr>HG꼬딕씨 99g</vt:lpstr>
      <vt:lpstr>HG꼬딕씨 80g</vt:lpstr>
      <vt:lpstr>나눔바른펜</vt:lpstr>
      <vt:lpstr>HG꼬딕씨 40g</vt:lpstr>
      <vt:lpstr>Wingdings</vt:lpstr>
      <vt:lpstr>HG꼬딕씨 20g</vt:lpstr>
      <vt:lpstr>ollehche_v2</vt:lpstr>
      <vt:lpstr>2_Office 테마</vt:lpstr>
      <vt:lpstr>Office 테마</vt:lpstr>
      <vt:lpstr>1_Office 테마</vt:lpstr>
      <vt:lpstr>PowerPoint 프레젠테이션</vt:lpstr>
      <vt:lpstr>학 습 목 표</vt:lpstr>
      <vt:lpstr>오늘의 작품</vt:lpstr>
      <vt:lpstr>생각 열기</vt:lpstr>
      <vt:lpstr>학습 포인트</vt:lpstr>
      <vt:lpstr>캐릭터 소개</vt:lpstr>
      <vt:lpstr>캐릭터 소개</vt:lpstr>
      <vt:lpstr>캐릭터 소개</vt:lpstr>
      <vt:lpstr>캐릭터 소개</vt:lpstr>
      <vt:lpstr>따라하기</vt:lpstr>
      <vt:lpstr>미션</vt:lpstr>
      <vt:lpstr>미션 확인</vt:lpstr>
      <vt:lpstr>미션</vt:lpstr>
      <vt:lpstr>미션 확인</vt:lpstr>
      <vt:lpstr>미션</vt:lpstr>
      <vt:lpstr>미션 확인</vt:lpstr>
      <vt:lpstr>따라하기</vt:lpstr>
      <vt:lpstr>따라하기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따라하기</vt:lpstr>
      <vt:lpstr>따라하기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따라하기</vt:lpstr>
      <vt:lpstr>따라하기</vt:lpstr>
      <vt:lpstr>따라하기</vt:lpstr>
      <vt:lpstr>따라하기</vt:lpstr>
      <vt:lpstr>미션</vt:lpstr>
      <vt:lpstr>미션 확인</vt:lpstr>
      <vt:lpstr>미션</vt:lpstr>
      <vt:lpstr>미션 확인</vt:lpstr>
      <vt:lpstr>따라하기</vt:lpstr>
      <vt:lpstr>따라하기</vt:lpstr>
      <vt:lpstr>미션</vt:lpstr>
      <vt:lpstr>미션 확인</vt:lpstr>
      <vt:lpstr>따라하기</vt:lpstr>
      <vt:lpstr>미션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Youngjin.com</dc:creator>
  <cp:lastModifiedBy>So</cp:lastModifiedBy>
  <cp:revision>421</cp:revision>
  <cp:lastPrinted>2019-06-21T15:37:59Z</cp:lastPrinted>
  <dcterms:created xsi:type="dcterms:W3CDTF">2017-05-28T05:57:06Z</dcterms:created>
  <dcterms:modified xsi:type="dcterms:W3CDTF">2020-01-10T07:09:01Z</dcterms:modified>
</cp:coreProperties>
</file>